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</p:sldMasterIdLst>
  <p:notesMasterIdLst>
    <p:notesMasterId r:id="rId26"/>
  </p:notesMasterIdLst>
  <p:sldIdLst>
    <p:sldId id="256" r:id="rId5"/>
    <p:sldId id="1797" r:id="rId6"/>
    <p:sldId id="2133" r:id="rId7"/>
    <p:sldId id="261" r:id="rId8"/>
    <p:sldId id="2139" r:id="rId9"/>
    <p:sldId id="2136" r:id="rId10"/>
    <p:sldId id="2134" r:id="rId11"/>
    <p:sldId id="278" r:id="rId12"/>
    <p:sldId id="279" r:id="rId13"/>
    <p:sldId id="280" r:id="rId14"/>
    <p:sldId id="283" r:id="rId15"/>
    <p:sldId id="2132" r:id="rId16"/>
    <p:sldId id="2127" r:id="rId17"/>
    <p:sldId id="2128" r:id="rId18"/>
    <p:sldId id="2129" r:id="rId19"/>
    <p:sldId id="2138" r:id="rId20"/>
    <p:sldId id="262" r:id="rId21"/>
    <p:sldId id="263" r:id="rId22"/>
    <p:sldId id="277" r:id="rId23"/>
    <p:sldId id="2137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9EB830-B165-BF6D-FA05-AF68FC10459B}" name="Desmond Kirwan" initials="DK" userId="S::dkirwan@veic.org::172cb55e-6913-4b66-9422-0d753ae35568" providerId="AD"/>
  <p188:author id="{2CFEE933-9A6E-366E-4747-E2C86C4AA8FE}" name="Myriam Tourneux" initials="MT" userId="S::mtourneux_veic.org#ext#@energy-solution.com::78521e7f-a5cf-46b2-a5a6-0631278b87a0" providerId="AD"/>
  <p188:author id="{EDB9BA8F-1E39-04BE-E7D7-5B8BDA5441F2}" name="Kate Cahalane" initials="KC" userId="S::kcahalane_veic.org#ext#@energy-solution.com::ec9f0ce6-75ca-4b76-b7d8-72bc284732ab" providerId="AD"/>
  <p188:author id="{4F5AF8A1-F080-E3F4-84AC-56FF4D0EF763}" name="Kate Cahalane" initials="KC" userId="S::kcahalane@veic.org::a35165ea-d124-42a7-9642-f35b4b0f9033" providerId="AD"/>
  <p188:author id="{2FD069AA-F21C-B4A7-D3FA-C3C15C5853FC}" name="Chris Badger" initials="CB" userId="S::cbadger_veic.org#ext#@energy-solution.com::24959cb4-92f2-428c-aa18-76a16a04a629" providerId="AD"/>
  <p188:author id="{1FDD99E8-0D49-6377-EF49-343E832B62BF}" name="Alison Seel" initials="AS" userId="S::aseel@veic.org::d7d8c2b7-d58a-4d37-b43f-ecff1892bd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B8"/>
    <a:srgbClr val="287195"/>
    <a:srgbClr val="68A1BD"/>
    <a:srgbClr val="73ACC8"/>
    <a:srgbClr val="2C7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9E7A9-9244-4F3A-A6C0-5C389FF86EC9}" v="2276" dt="2023-07-24T16:44:16.186"/>
    <p1510:client id="{2D0C8291-8038-6855-9164-B8239596F22A}" v="2" dt="2023-07-24T14:26:10.483"/>
    <p1510:client id="{5B6CF6E0-FA6F-9D76-1885-DB89F1E5E4C9}" v="2" dt="2023-07-24T14:22:13.924"/>
    <p1510:client id="{6C0103F6-F139-4B9D-9DB9-B86FF9316776}" v="27" dt="2023-07-24T16:36:40.681"/>
    <p1510:client id="{ADAC7BFD-EF82-5C5F-3DDB-2912B5E49217}" v="2" dt="2023-07-24T18:10:06.833"/>
  </p1510:revLst>
</p1510:revInfo>
</file>

<file path=ppt/tableStyles.xml><?xml version="1.0" encoding="utf-8"?>
<a:tblStyleLst xmlns:a="http://schemas.openxmlformats.org/drawingml/2006/main" def="{21E4AEA4-8DFA-4A89-87EB-49C32662AFE0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ee Whitehouse" userId="S::kwhitehouse_veic.org#ext#@energy-solution.com::3ffef043-5717-46be-a889-766baf3ef024" providerId="AD" clId="Web-{3E28CB7C-2B29-BA26-BCBB-0AE05F5B6A34}"/>
    <pc:docChg chg="modSld">
      <pc:chgData name="Kalee Whitehouse" userId="S::kwhitehouse_veic.org#ext#@energy-solution.com::3ffef043-5717-46be-a889-766baf3ef024" providerId="AD" clId="Web-{3E28CB7C-2B29-BA26-BCBB-0AE05F5B6A34}" dt="2023-07-20T19:14:28.641" v="20" actId="20577"/>
      <pc:docMkLst>
        <pc:docMk/>
      </pc:docMkLst>
      <pc:sldChg chg="modSp modCm">
        <pc:chgData name="Kalee Whitehouse" userId="S::kwhitehouse_veic.org#ext#@energy-solution.com::3ffef043-5717-46be-a889-766baf3ef024" providerId="AD" clId="Web-{3E28CB7C-2B29-BA26-BCBB-0AE05F5B6A34}" dt="2023-07-20T19:14:28.641" v="20" actId="20577"/>
        <pc:sldMkLst>
          <pc:docMk/>
          <pc:sldMk cId="2948220690" sldId="276"/>
        </pc:sldMkLst>
        <pc:spChg chg="mod">
          <ac:chgData name="Kalee Whitehouse" userId="S::kwhitehouse_veic.org#ext#@energy-solution.com::3ffef043-5717-46be-a889-766baf3ef024" providerId="AD" clId="Web-{3E28CB7C-2B29-BA26-BCBB-0AE05F5B6A34}" dt="2023-07-20T19:14:28.641" v="20" actId="20577"/>
          <ac:spMkLst>
            <pc:docMk/>
            <pc:sldMk cId="2948220690" sldId="276"/>
            <ac:spMk id="2" creationId="{094E0196-ABC8-10A8-80BB-E62FD0FE56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lee Whitehouse" userId="S::kwhitehouse_veic.org#ext#@energy-solution.com::3ffef043-5717-46be-a889-766baf3ef024" providerId="AD" clId="Web-{3E28CB7C-2B29-BA26-BCBB-0AE05F5B6A34}" dt="2023-07-20T19:13:06.871" v="19" actId="20577"/>
              <pc2:cmMkLst xmlns:pc2="http://schemas.microsoft.com/office/powerpoint/2019/9/main/command">
                <pc:docMk/>
                <pc:sldMk cId="2948220690" sldId="276"/>
                <pc2:cmMk id="{1E2B920E-7996-4F76-8B80-2955FC270860}"/>
              </pc2:cmMkLst>
            </pc226:cmChg>
          </p:ext>
        </pc:extLst>
      </pc:sldChg>
    </pc:docChg>
  </pc:docChgLst>
  <pc:docChgLst>
    <pc:chgData name="Kalee Whitehouse" userId="S::kwhitehouse_veic.org#ext#@energy-solution.com::3ffef043-5717-46be-a889-766baf3ef024" providerId="AD" clId="Web-{ADAC7BFD-EF82-5C5F-3DDB-2912B5E49217}"/>
    <pc:docChg chg="">
      <pc:chgData name="Kalee Whitehouse" userId="S::kwhitehouse_veic.org#ext#@energy-solution.com::3ffef043-5717-46be-a889-766baf3ef024" providerId="AD" clId="Web-{ADAC7BFD-EF82-5C5F-3DDB-2912B5E49217}" dt="2023-07-24T18:10:06.833" v="1"/>
      <pc:docMkLst>
        <pc:docMk/>
      </pc:docMkLst>
      <pc:sldChg chg="delCm">
        <pc:chgData name="Kalee Whitehouse" userId="S::kwhitehouse_veic.org#ext#@energy-solution.com::3ffef043-5717-46be-a889-766baf3ef024" providerId="AD" clId="Web-{ADAC7BFD-EF82-5C5F-3DDB-2912B5E49217}" dt="2023-07-24T18:10:06.833" v="1"/>
        <pc:sldMkLst>
          <pc:docMk/>
          <pc:sldMk cId="475846206" sldId="21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lee Whitehouse" userId="S::kwhitehouse_veic.org#ext#@energy-solution.com::3ffef043-5717-46be-a889-766baf3ef024" providerId="AD" clId="Web-{ADAC7BFD-EF82-5C5F-3DDB-2912B5E49217}" dt="2023-07-24T18:10:03.552" v="0"/>
              <pc2:cmMkLst xmlns:pc2="http://schemas.microsoft.com/office/powerpoint/2019/9/main/command">
                <pc:docMk/>
                <pc:sldMk cId="475846206" sldId="2128"/>
                <pc2:cmMk id="{D62FE06D-AB00-42AA-810B-C31B58A501A7}"/>
              </pc2:cmMkLst>
            </pc226:cmChg>
            <pc226:cmChg xmlns:pc226="http://schemas.microsoft.com/office/powerpoint/2022/06/main/command" chg="del">
              <pc226:chgData name="Kalee Whitehouse" userId="S::kwhitehouse_veic.org#ext#@energy-solution.com::3ffef043-5717-46be-a889-766baf3ef024" providerId="AD" clId="Web-{ADAC7BFD-EF82-5C5F-3DDB-2912B5E49217}" dt="2023-07-24T18:10:06.833" v="1"/>
              <pc2:cmMkLst xmlns:pc2="http://schemas.microsoft.com/office/powerpoint/2019/9/main/command">
                <pc:docMk/>
                <pc:sldMk cId="475846206" sldId="2128"/>
                <pc2:cmMk id="{70CB23F2-ED49-49AF-9ADC-1E10859ED47D}"/>
              </pc2:cmMkLst>
            </pc226:cmChg>
          </p:ext>
        </pc:extLst>
      </pc:sldChg>
    </pc:docChg>
  </pc:docChgLst>
  <pc:docChgLst>
    <pc:chgData name="Alison Seel" userId="d7d8c2b7-d58a-4d37-b43f-ecff1892bd44" providerId="ADAL" clId="{2C19E7A9-9244-4F3A-A6C0-5C389FF86EC9}"/>
    <pc:docChg chg="undo custSel addSld delSld modSld sldOrd">
      <pc:chgData name="Alison Seel" userId="d7d8c2b7-d58a-4d37-b43f-ecff1892bd44" providerId="ADAL" clId="{2C19E7A9-9244-4F3A-A6C0-5C389FF86EC9}" dt="2023-07-24T16:44:16.186" v="3433"/>
      <pc:docMkLst>
        <pc:docMk/>
      </pc:docMkLst>
      <pc:sldChg chg="modSp del">
        <pc:chgData name="Alison Seel" userId="d7d8c2b7-d58a-4d37-b43f-ecff1892bd44" providerId="ADAL" clId="{2C19E7A9-9244-4F3A-A6C0-5C389FF86EC9}" dt="2023-07-20T20:20:50.516" v="2703" actId="47"/>
        <pc:sldMkLst>
          <pc:docMk/>
          <pc:sldMk cId="1477448134" sldId="258"/>
        </pc:sldMkLst>
        <pc:picChg chg="mod">
          <ac:chgData name="Alison Seel" userId="d7d8c2b7-d58a-4d37-b43f-ecff1892bd44" providerId="ADAL" clId="{2C19E7A9-9244-4F3A-A6C0-5C389FF86EC9}" dt="2023-07-19T23:03:46.092" v="1174" actId="14100"/>
          <ac:picMkLst>
            <pc:docMk/>
            <pc:sldMk cId="1477448134" sldId="258"/>
            <ac:picMk id="1026" creationId="{7CF8B06A-4586-BA4B-92E0-DB92560D3460}"/>
          </ac:picMkLst>
        </pc:picChg>
      </pc:sldChg>
      <pc:sldChg chg="modSp mod ord">
        <pc:chgData name="Alison Seel" userId="d7d8c2b7-d58a-4d37-b43f-ecff1892bd44" providerId="ADAL" clId="{2C19E7A9-9244-4F3A-A6C0-5C389FF86EC9}" dt="2023-07-19T23:03:28.649" v="1173" actId="20578"/>
        <pc:sldMkLst>
          <pc:docMk/>
          <pc:sldMk cId="170137579" sldId="261"/>
        </pc:sldMkLst>
        <pc:spChg chg="mod">
          <ac:chgData name="Alison Seel" userId="d7d8c2b7-d58a-4d37-b43f-ecff1892bd44" providerId="ADAL" clId="{2C19E7A9-9244-4F3A-A6C0-5C389FF86EC9}" dt="2023-07-19T19:36:25.214" v="470" actId="20577"/>
          <ac:spMkLst>
            <pc:docMk/>
            <pc:sldMk cId="170137579" sldId="261"/>
            <ac:spMk id="2" creationId="{57FA2BDF-FCE0-5F4F-A32C-4B1712336903}"/>
          </ac:spMkLst>
        </pc:spChg>
      </pc:sldChg>
      <pc:sldChg chg="modSp mod">
        <pc:chgData name="Alison Seel" userId="d7d8c2b7-d58a-4d37-b43f-ecff1892bd44" providerId="ADAL" clId="{2C19E7A9-9244-4F3A-A6C0-5C389FF86EC9}" dt="2023-07-19T19:39:16.003" v="510" actId="20577"/>
        <pc:sldMkLst>
          <pc:docMk/>
          <pc:sldMk cId="3759389180" sldId="262"/>
        </pc:sldMkLst>
        <pc:spChg chg="mod">
          <ac:chgData name="Alison Seel" userId="d7d8c2b7-d58a-4d37-b43f-ecff1892bd44" providerId="ADAL" clId="{2C19E7A9-9244-4F3A-A6C0-5C389FF86EC9}" dt="2023-07-19T19:39:16.003" v="510" actId="20577"/>
          <ac:spMkLst>
            <pc:docMk/>
            <pc:sldMk cId="3759389180" sldId="262"/>
            <ac:spMk id="2" creationId="{57FA2BDF-FCE0-5F4F-A32C-4B1712336903}"/>
          </ac:spMkLst>
        </pc:spChg>
      </pc:sldChg>
      <pc:sldChg chg="addSp delSp modSp del mod addCm">
        <pc:chgData name="Alison Seel" userId="d7d8c2b7-d58a-4d37-b43f-ecff1892bd44" providerId="ADAL" clId="{2C19E7A9-9244-4F3A-A6C0-5C389FF86EC9}" dt="2023-07-19T22:49:10.887" v="1168" actId="47"/>
        <pc:sldMkLst>
          <pc:docMk/>
          <pc:sldMk cId="3192373585" sldId="275"/>
        </pc:sldMkLst>
        <pc:spChg chg="add mod">
          <ac:chgData name="Alison Seel" userId="d7d8c2b7-d58a-4d37-b43f-ecff1892bd44" providerId="ADAL" clId="{2C19E7A9-9244-4F3A-A6C0-5C389FF86EC9}" dt="2023-07-19T22:49:06.741" v="1167" actId="6549"/>
          <ac:spMkLst>
            <pc:docMk/>
            <pc:sldMk cId="3192373585" sldId="275"/>
            <ac:spMk id="5" creationId="{813C4838-FD5E-A988-37AB-F6BFB89D17B2}"/>
          </ac:spMkLst>
        </pc:spChg>
        <pc:spChg chg="add del">
          <ac:chgData name="Alison Seel" userId="d7d8c2b7-d58a-4d37-b43f-ecff1892bd44" providerId="ADAL" clId="{2C19E7A9-9244-4F3A-A6C0-5C389FF86EC9}" dt="2023-07-19T22:49:03.431" v="1166" actId="478"/>
          <ac:spMkLst>
            <pc:docMk/>
            <pc:sldMk cId="3192373585" sldId="275"/>
            <ac:spMk id="7" creationId="{1C3B67B2-C8C5-F3D4-253D-290E81ED39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Seel" userId="d7d8c2b7-d58a-4d37-b43f-ecff1892bd44" providerId="ADAL" clId="{2C19E7A9-9244-4F3A-A6C0-5C389FF86EC9}" dt="2023-07-19T19:35:51.123" v="446"/>
              <pc2:cmMkLst xmlns:pc2="http://schemas.microsoft.com/office/powerpoint/2019/9/main/command">
                <pc:docMk/>
                <pc:sldMk cId="3192373585" sldId="275"/>
                <pc2:cmMk id="{8EBF13A9-DDF7-424E-AF09-7C782DEC3E02}"/>
              </pc2:cmMkLst>
            </pc226:cmChg>
          </p:ext>
        </pc:extLst>
      </pc:sldChg>
      <pc:sldChg chg="del addCm">
        <pc:chgData name="Alison Seel" userId="d7d8c2b7-d58a-4d37-b43f-ecff1892bd44" providerId="ADAL" clId="{2C19E7A9-9244-4F3A-A6C0-5C389FF86EC9}" dt="2023-07-20T19:31:17.697" v="2151" actId="47"/>
        <pc:sldMkLst>
          <pc:docMk/>
          <pc:sldMk cId="2948220690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Seel" userId="d7d8c2b7-d58a-4d37-b43f-ecff1892bd44" providerId="ADAL" clId="{2C19E7A9-9244-4F3A-A6C0-5C389FF86EC9}" dt="2023-07-19T19:39:29.857" v="511"/>
              <pc2:cmMkLst xmlns:pc2="http://schemas.microsoft.com/office/powerpoint/2019/9/main/command">
                <pc:docMk/>
                <pc:sldMk cId="2948220690" sldId="276"/>
                <pc2:cmMk id="{8A341589-514F-4B66-9DA4-AB96AF83233A}"/>
              </pc2:cmMkLst>
            </pc226:cmChg>
          </p:ext>
        </pc:extLst>
      </pc:sldChg>
      <pc:sldChg chg="addSp modSp mod delCm modCm">
        <pc:chgData name="Alison Seel" userId="d7d8c2b7-d58a-4d37-b43f-ecff1892bd44" providerId="ADAL" clId="{2C19E7A9-9244-4F3A-A6C0-5C389FF86EC9}" dt="2023-07-20T21:22:20.515" v="3306"/>
        <pc:sldMkLst>
          <pc:docMk/>
          <pc:sldMk cId="2552481162" sldId="277"/>
        </pc:sldMkLst>
        <pc:spChg chg="mod">
          <ac:chgData name="Alison Seel" userId="d7d8c2b7-d58a-4d37-b43f-ecff1892bd44" providerId="ADAL" clId="{2C19E7A9-9244-4F3A-A6C0-5C389FF86EC9}" dt="2023-07-20T21:19:02.184" v="3285" actId="122"/>
          <ac:spMkLst>
            <pc:docMk/>
            <pc:sldMk cId="2552481162" sldId="277"/>
            <ac:spMk id="2" creationId="{D37771F5-C0D9-39DF-15BB-DF343B0E4D50}"/>
          </ac:spMkLst>
        </pc:spChg>
        <pc:spChg chg="mod">
          <ac:chgData name="Alison Seel" userId="d7d8c2b7-d58a-4d37-b43f-ecff1892bd44" providerId="ADAL" clId="{2C19E7A9-9244-4F3A-A6C0-5C389FF86EC9}" dt="2023-07-20T19:53:21.839" v="2497" actId="20577"/>
          <ac:spMkLst>
            <pc:docMk/>
            <pc:sldMk cId="2552481162" sldId="277"/>
            <ac:spMk id="3" creationId="{83F3AE4D-6963-1EDF-2107-5E46E2F537A4}"/>
          </ac:spMkLst>
        </pc:spChg>
        <pc:spChg chg="mod">
          <ac:chgData name="Alison Seel" userId="d7d8c2b7-d58a-4d37-b43f-ecff1892bd44" providerId="ADAL" clId="{2C19E7A9-9244-4F3A-A6C0-5C389FF86EC9}" dt="2023-07-20T20:23:14.783" v="2718" actId="255"/>
          <ac:spMkLst>
            <pc:docMk/>
            <pc:sldMk cId="2552481162" sldId="277"/>
            <ac:spMk id="4" creationId="{BFC221B1-CD2D-AB9C-1A5D-D092FAF750A1}"/>
          </ac:spMkLst>
        </pc:spChg>
        <pc:spChg chg="mod">
          <ac:chgData name="Alison Seel" userId="d7d8c2b7-d58a-4d37-b43f-ecff1892bd44" providerId="ADAL" clId="{2C19E7A9-9244-4F3A-A6C0-5C389FF86EC9}" dt="2023-07-20T21:15:20.678" v="3208" actId="20577"/>
          <ac:spMkLst>
            <pc:docMk/>
            <pc:sldMk cId="2552481162" sldId="277"/>
            <ac:spMk id="5" creationId="{79CB5809-A935-257F-CF9B-A5DE9F4F386C}"/>
          </ac:spMkLst>
        </pc:spChg>
        <pc:picChg chg="add mod">
          <ac:chgData name="Alison Seel" userId="d7d8c2b7-d58a-4d37-b43f-ecff1892bd44" providerId="ADAL" clId="{2C19E7A9-9244-4F3A-A6C0-5C389FF86EC9}" dt="2023-07-20T21:19:08.596" v="3286" actId="1076"/>
          <ac:picMkLst>
            <pc:docMk/>
            <pc:sldMk cId="2552481162" sldId="277"/>
            <ac:picMk id="6" creationId="{D2EDA004-6525-C966-55A1-8ECD85EEE716}"/>
          </ac:picMkLst>
        </pc:picChg>
        <pc:picChg chg="add mod">
          <ac:chgData name="Alison Seel" userId="d7d8c2b7-d58a-4d37-b43f-ecff1892bd44" providerId="ADAL" clId="{2C19E7A9-9244-4F3A-A6C0-5C389FF86EC9}" dt="2023-07-20T21:18:54.823" v="3284" actId="1076"/>
          <ac:picMkLst>
            <pc:docMk/>
            <pc:sldMk cId="2552481162" sldId="277"/>
            <ac:picMk id="7" creationId="{CF75BE13-AE35-A7A5-5CAF-F399BA5B2EE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son Seel" userId="d7d8c2b7-d58a-4d37-b43f-ecff1892bd44" providerId="ADAL" clId="{2C19E7A9-9244-4F3A-A6C0-5C389FF86EC9}" dt="2023-07-20T21:22:20.515" v="3306"/>
              <pc2:cmMkLst xmlns:pc2="http://schemas.microsoft.com/office/powerpoint/2019/9/main/command">
                <pc:docMk/>
                <pc:sldMk cId="2552481162" sldId="277"/>
                <pc2:cmMk id="{B969C9C2-7875-4C31-B9A7-15933BDFA1D3}"/>
              </pc2:cmMkLst>
            </pc226:cmChg>
          </p:ext>
        </pc:extLst>
      </pc:sldChg>
      <pc:sldChg chg="modSp mod delCm modCm">
        <pc:chgData name="Alison Seel" userId="d7d8c2b7-d58a-4d37-b43f-ecff1892bd44" providerId="ADAL" clId="{2C19E7A9-9244-4F3A-A6C0-5C389FF86EC9}" dt="2023-07-20T20:22:07.215" v="2710" actId="255"/>
        <pc:sldMkLst>
          <pc:docMk/>
          <pc:sldMk cId="974711872" sldId="278"/>
        </pc:sldMkLst>
        <pc:spChg chg="mod">
          <ac:chgData name="Alison Seel" userId="d7d8c2b7-d58a-4d37-b43f-ecff1892bd44" providerId="ADAL" clId="{2C19E7A9-9244-4F3A-A6C0-5C389FF86EC9}" dt="2023-07-20T20:22:07.215" v="2710" actId="255"/>
          <ac:spMkLst>
            <pc:docMk/>
            <pc:sldMk cId="974711872" sldId="278"/>
            <ac:spMk id="2" creationId="{39DFEE44-66A9-F4DB-54FB-5E35B6212625}"/>
          </ac:spMkLst>
        </pc:spChg>
        <pc:spChg chg="mod">
          <ac:chgData name="Alison Seel" userId="d7d8c2b7-d58a-4d37-b43f-ecff1892bd44" providerId="ADAL" clId="{2C19E7A9-9244-4F3A-A6C0-5C389FF86EC9}" dt="2023-07-19T19:37:26.514" v="487" actId="20577"/>
          <ac:spMkLst>
            <pc:docMk/>
            <pc:sldMk cId="974711872" sldId="278"/>
            <ac:spMk id="4" creationId="{2D2F2DE1-0588-9519-D09E-A180E361DDB0}"/>
          </ac:spMkLst>
        </pc:spChg>
        <pc:spChg chg="mod">
          <ac:chgData name="Alison Seel" userId="d7d8c2b7-d58a-4d37-b43f-ecff1892bd44" providerId="ADAL" clId="{2C19E7A9-9244-4F3A-A6C0-5C389FF86EC9}" dt="2023-07-19T20:38:52.190" v="1048" actId="1076"/>
          <ac:spMkLst>
            <pc:docMk/>
            <pc:sldMk cId="974711872" sldId="278"/>
            <ac:spMk id="89" creationId="{F29121C9-B71D-F7A1-8E9B-E53739DA3631}"/>
          </ac:spMkLst>
        </pc:spChg>
        <pc:grpChg chg="mod">
          <ac:chgData name="Alison Seel" userId="d7d8c2b7-d58a-4d37-b43f-ecff1892bd44" providerId="ADAL" clId="{2C19E7A9-9244-4F3A-A6C0-5C389FF86EC9}" dt="2023-07-19T20:39:16.809" v="1050" actId="1076"/>
          <ac:grpSpMkLst>
            <pc:docMk/>
            <pc:sldMk cId="974711872" sldId="278"/>
            <ac:grpSpMk id="83" creationId="{A0E00943-8C38-8644-8529-EB8C7E01EA9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20T19:31:52.976" v="2152"/>
              <pc2:cmMkLst xmlns:pc2="http://schemas.microsoft.com/office/powerpoint/2019/9/main/command">
                <pc:docMk/>
                <pc:sldMk cId="974711872" sldId="278"/>
                <pc2:cmMk id="{B0783985-36DA-4D26-8C52-5991791D14B5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20T19:31:54.625" v="2153"/>
              <pc2:cmMkLst xmlns:pc2="http://schemas.microsoft.com/office/powerpoint/2019/9/main/command">
                <pc:docMk/>
                <pc:sldMk cId="974711872" sldId="278"/>
                <pc2:cmMk id="{A54524CE-684A-48BC-B84C-8D5C7A253ECE}"/>
              </pc2:cmMkLst>
              <pc226:cmRplyChg chg="add mod">
                <pc226:chgData name="Alison Seel" userId="d7d8c2b7-d58a-4d37-b43f-ecff1892bd44" providerId="ADAL" clId="{2C19E7A9-9244-4F3A-A6C0-5C389FF86EC9}" dt="2023-07-19T20:39:04.132" v="1049"/>
                <pc2:cmRplyMkLst xmlns:pc2="http://schemas.microsoft.com/office/powerpoint/2019/9/main/command">
                  <pc:docMk/>
                  <pc:sldMk cId="974711872" sldId="278"/>
                  <pc2:cmMk id="{A54524CE-684A-48BC-B84C-8D5C7A253ECE}"/>
                  <pc2:cmRplyMk id="{E0E73848-9B7E-4BDF-8B2E-12571FC63DD2}"/>
                </pc2:cmRplyMkLst>
              </pc226:cmRplyChg>
            </pc226:cmChg>
          </p:ext>
        </pc:extLst>
      </pc:sldChg>
      <pc:sldChg chg="addSp delSp modSp mod delCm">
        <pc:chgData name="Alison Seel" userId="d7d8c2b7-d58a-4d37-b43f-ecff1892bd44" providerId="ADAL" clId="{2C19E7A9-9244-4F3A-A6C0-5C389FF86EC9}" dt="2023-07-24T16:44:16.186" v="3433"/>
        <pc:sldMkLst>
          <pc:docMk/>
          <pc:sldMk cId="2660946310" sldId="279"/>
        </pc:sldMkLst>
        <pc:spChg chg="del mod">
          <ac:chgData name="Alison Seel" userId="d7d8c2b7-d58a-4d37-b43f-ecff1892bd44" providerId="ADAL" clId="{2C19E7A9-9244-4F3A-A6C0-5C389FF86EC9}" dt="2023-07-24T16:44:15.759" v="3432" actId="478"/>
          <ac:spMkLst>
            <pc:docMk/>
            <pc:sldMk cId="2660946310" sldId="279"/>
            <ac:spMk id="2" creationId="{DEBF59A9-6C00-A217-5682-2CFF132EFF24}"/>
          </ac:spMkLst>
        </pc:spChg>
        <pc:spChg chg="mod">
          <ac:chgData name="Alison Seel" userId="d7d8c2b7-d58a-4d37-b43f-ecff1892bd44" providerId="ADAL" clId="{2C19E7A9-9244-4F3A-A6C0-5C389FF86EC9}" dt="2023-07-20T20:22:14.015" v="2711" actId="255"/>
          <ac:spMkLst>
            <pc:docMk/>
            <pc:sldMk cId="2660946310" sldId="279"/>
            <ac:spMk id="3" creationId="{F7CD5C04-33AD-FE3F-68E4-5E827598170F}"/>
          </ac:spMkLst>
        </pc:spChg>
        <pc:spChg chg="add mod">
          <ac:chgData name="Alison Seel" userId="d7d8c2b7-d58a-4d37-b43f-ecff1892bd44" providerId="ADAL" clId="{2C19E7A9-9244-4F3A-A6C0-5C389FF86EC9}" dt="2023-07-24T16:44:16.186" v="3433"/>
          <ac:spMkLst>
            <pc:docMk/>
            <pc:sldMk cId="2660946310" sldId="279"/>
            <ac:spMk id="5" creationId="{73C346ED-0F4D-8E6B-3E92-F4FC80ED341C}"/>
          </ac:spMkLst>
        </pc:spChg>
        <pc:graphicFrameChg chg="mod">
          <ac:chgData name="Alison Seel" userId="d7d8c2b7-d58a-4d37-b43f-ecff1892bd44" providerId="ADAL" clId="{2C19E7A9-9244-4F3A-A6C0-5C389FF86EC9}" dt="2023-07-19T20:40:03.291" v="1056" actId="1076"/>
          <ac:graphicFrameMkLst>
            <pc:docMk/>
            <pc:sldMk cId="2660946310" sldId="279"/>
            <ac:graphicFrameMk id="12" creationId="{49A20792-7CFD-874E-9072-0F189AA45C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19T22:48:30.116" v="1165"/>
              <pc2:cmMkLst xmlns:pc2="http://schemas.microsoft.com/office/powerpoint/2019/9/main/command">
                <pc:docMk/>
                <pc:sldMk cId="2660946310" sldId="279"/>
                <pc2:cmMk id="{E479EB07-D57D-4B66-A27A-F8B994D9F89F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19T22:48:23.309" v="1164"/>
              <pc2:cmMkLst xmlns:pc2="http://schemas.microsoft.com/office/powerpoint/2019/9/main/command">
                <pc:docMk/>
                <pc:sldMk cId="2660946310" sldId="279"/>
                <pc2:cmMk id="{525326C6-160D-43BD-9410-C2176BBBCDB3}"/>
              </pc2:cmMkLst>
            </pc226:cmChg>
          </p:ext>
        </pc:extLst>
      </pc:sldChg>
      <pc:sldChg chg="addSp delSp modSp mod delCm modCm">
        <pc:chgData name="Alison Seel" userId="d7d8c2b7-d58a-4d37-b43f-ecff1892bd44" providerId="ADAL" clId="{2C19E7A9-9244-4F3A-A6C0-5C389FF86EC9}" dt="2023-07-20T20:22:19.654" v="2712" actId="255"/>
        <pc:sldMkLst>
          <pc:docMk/>
          <pc:sldMk cId="3770679118" sldId="280"/>
        </pc:sldMkLst>
        <pc:spChg chg="mod">
          <ac:chgData name="Alison Seel" userId="d7d8c2b7-d58a-4d37-b43f-ecff1892bd44" providerId="ADAL" clId="{2C19E7A9-9244-4F3A-A6C0-5C389FF86EC9}" dt="2023-07-20T20:22:19.654" v="2712" actId="255"/>
          <ac:spMkLst>
            <pc:docMk/>
            <pc:sldMk cId="3770679118" sldId="280"/>
            <ac:spMk id="7" creationId="{E9669AF6-C8E1-2C59-20F4-E0F721D0FEC7}"/>
          </ac:spMkLst>
        </pc:spChg>
        <pc:spChg chg="mod">
          <ac:chgData name="Alison Seel" userId="d7d8c2b7-d58a-4d37-b43f-ecff1892bd44" providerId="ADAL" clId="{2C19E7A9-9244-4F3A-A6C0-5C389FF86EC9}" dt="2023-07-20T19:16:08.944" v="1988" actId="27636"/>
          <ac:spMkLst>
            <pc:docMk/>
            <pc:sldMk cId="3770679118" sldId="280"/>
            <ac:spMk id="9" creationId="{B20AA17D-0D6D-4143-8EF2-B860980504AF}"/>
          </ac:spMkLst>
        </pc:spChg>
        <pc:picChg chg="add del mod">
          <ac:chgData name="Alison Seel" userId="d7d8c2b7-d58a-4d37-b43f-ecff1892bd44" providerId="ADAL" clId="{2C19E7A9-9244-4F3A-A6C0-5C389FF86EC9}" dt="2023-07-20T19:15:37.329" v="1980" actId="478"/>
          <ac:picMkLst>
            <pc:docMk/>
            <pc:sldMk cId="3770679118" sldId="280"/>
            <ac:picMk id="3" creationId="{2595928E-1205-3982-ED99-388AF3474C3B}"/>
          </ac:picMkLst>
        </pc:picChg>
        <pc:picChg chg="del">
          <ac:chgData name="Alison Seel" userId="d7d8c2b7-d58a-4d37-b43f-ecff1892bd44" providerId="ADAL" clId="{2C19E7A9-9244-4F3A-A6C0-5C389FF86EC9}" dt="2023-07-20T19:12:12.700" v="1976" actId="478"/>
          <ac:picMkLst>
            <pc:docMk/>
            <pc:sldMk cId="3770679118" sldId="280"/>
            <ac:picMk id="5" creationId="{ADDB10BF-419E-6243-9235-C6523C4DA869}"/>
          </ac:picMkLst>
        </pc:picChg>
        <pc:picChg chg="add mod">
          <ac:chgData name="Alison Seel" userId="d7d8c2b7-d58a-4d37-b43f-ecff1892bd44" providerId="ADAL" clId="{2C19E7A9-9244-4F3A-A6C0-5C389FF86EC9}" dt="2023-07-20T19:16:22.247" v="1989" actId="1076"/>
          <ac:picMkLst>
            <pc:docMk/>
            <pc:sldMk cId="3770679118" sldId="280"/>
            <ac:picMk id="6" creationId="{802AF70B-6965-9C14-A2F8-EEB14946ED4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son Seel" userId="d7d8c2b7-d58a-4d37-b43f-ecff1892bd44" providerId="ADAL" clId="{2C19E7A9-9244-4F3A-A6C0-5C389FF86EC9}" dt="2023-07-20T19:12:16.402" v="1978"/>
              <pc2:cmMkLst xmlns:pc2="http://schemas.microsoft.com/office/powerpoint/2019/9/main/command">
                <pc:docMk/>
                <pc:sldMk cId="3770679118" sldId="280"/>
                <pc2:cmMk id="{CDF66A24-6022-4CFF-9A41-C9BB2BF3D297}"/>
              </pc2:cmMkLst>
              <pc226:cmRplyChg chg="add mod">
                <pc226:chgData name="Alison Seel" userId="d7d8c2b7-d58a-4d37-b43f-ecff1892bd44" providerId="ADAL" clId="{2C19E7A9-9244-4F3A-A6C0-5C389FF86EC9}" dt="2023-07-19T20:31:09.049" v="807"/>
                <pc2:cmRplyMkLst xmlns:pc2="http://schemas.microsoft.com/office/powerpoint/2019/9/main/command">
                  <pc:docMk/>
                  <pc:sldMk cId="3770679118" sldId="280"/>
                  <pc2:cmMk id="{CDF66A24-6022-4CFF-9A41-C9BB2BF3D297}"/>
                  <pc2:cmRplyMk id="{447B3E00-1F66-46CA-9BF1-40D1DA90FFAD}"/>
                </pc2:cmRplyMkLst>
              </pc226:cmRplyChg>
            </pc226:cmChg>
          </p:ext>
        </pc:extLst>
      </pc:sldChg>
      <pc:sldChg chg="addSp delSp modSp mod">
        <pc:chgData name="Alison Seel" userId="d7d8c2b7-d58a-4d37-b43f-ecff1892bd44" providerId="ADAL" clId="{2C19E7A9-9244-4F3A-A6C0-5C389FF86EC9}" dt="2023-07-20T20:25:12.278" v="2784" actId="20577"/>
        <pc:sldMkLst>
          <pc:docMk/>
          <pc:sldMk cId="2989386718" sldId="281"/>
        </pc:sldMkLst>
        <pc:spChg chg="add del mod">
          <ac:chgData name="Alison Seel" userId="d7d8c2b7-d58a-4d37-b43f-ecff1892bd44" providerId="ADAL" clId="{2C19E7A9-9244-4F3A-A6C0-5C389FF86EC9}" dt="2023-07-20T20:25:12.278" v="2784" actId="20577"/>
          <ac:spMkLst>
            <pc:docMk/>
            <pc:sldMk cId="2989386718" sldId="281"/>
            <ac:spMk id="3" creationId="{0003A451-2858-4941-BC7E-67DA6DB7B0B9}"/>
          </ac:spMkLst>
        </pc:spChg>
        <pc:spChg chg="del">
          <ac:chgData name="Alison Seel" userId="d7d8c2b7-d58a-4d37-b43f-ecff1892bd44" providerId="ADAL" clId="{2C19E7A9-9244-4F3A-A6C0-5C389FF86EC9}" dt="2023-07-20T20:23:27.225" v="2720" actId="478"/>
          <ac:spMkLst>
            <pc:docMk/>
            <pc:sldMk cId="2989386718" sldId="281"/>
            <ac:spMk id="4" creationId="{2A1D74F8-0BF5-A0A3-E595-FCF827B91645}"/>
          </ac:spMkLst>
        </pc:spChg>
        <pc:spChg chg="add del mod">
          <ac:chgData name="Alison Seel" userId="d7d8c2b7-d58a-4d37-b43f-ecff1892bd44" providerId="ADAL" clId="{2C19E7A9-9244-4F3A-A6C0-5C389FF86EC9}" dt="2023-07-20T20:24:49.007" v="2733" actId="478"/>
          <ac:spMkLst>
            <pc:docMk/>
            <pc:sldMk cId="2989386718" sldId="281"/>
            <ac:spMk id="6" creationId="{B9D9319C-8E53-4A5E-2561-4281D325FD91}"/>
          </ac:spMkLst>
        </pc:spChg>
        <pc:spChg chg="add del">
          <ac:chgData name="Alison Seel" userId="d7d8c2b7-d58a-4d37-b43f-ecff1892bd44" providerId="ADAL" clId="{2C19E7A9-9244-4F3A-A6C0-5C389FF86EC9}" dt="2023-07-20T20:24:48.623" v="2732" actId="478"/>
          <ac:spMkLst>
            <pc:docMk/>
            <pc:sldMk cId="2989386718" sldId="281"/>
            <ac:spMk id="48" creationId="{48552347-A63C-1B48-A4DD-F6793B895BF8}"/>
          </ac:spMkLst>
        </pc:spChg>
        <pc:spChg chg="mod">
          <ac:chgData name="Alison Seel" userId="d7d8c2b7-d58a-4d37-b43f-ecff1892bd44" providerId="ADAL" clId="{2C19E7A9-9244-4F3A-A6C0-5C389FF86EC9}" dt="2023-07-20T20:24:14.203" v="2729" actId="1076"/>
          <ac:spMkLst>
            <pc:docMk/>
            <pc:sldMk cId="2989386718" sldId="281"/>
            <ac:spMk id="56" creationId="{A69A9A6C-9A19-4A45-B77A-888D410E84FB}"/>
          </ac:spMkLst>
        </pc:spChg>
      </pc:sldChg>
      <pc:sldChg chg="modSp del mod">
        <pc:chgData name="Alison Seel" userId="d7d8c2b7-d58a-4d37-b43f-ecff1892bd44" providerId="ADAL" clId="{2C19E7A9-9244-4F3A-A6C0-5C389FF86EC9}" dt="2023-07-20T19:50:08.596" v="2388" actId="47"/>
        <pc:sldMkLst>
          <pc:docMk/>
          <pc:sldMk cId="596823079" sldId="282"/>
        </pc:sldMkLst>
        <pc:spChg chg="mod">
          <ac:chgData name="Alison Seel" userId="d7d8c2b7-d58a-4d37-b43f-ecff1892bd44" providerId="ADAL" clId="{2C19E7A9-9244-4F3A-A6C0-5C389FF86EC9}" dt="2023-07-20T17:48:07.175" v="1194" actId="20577"/>
          <ac:spMkLst>
            <pc:docMk/>
            <pc:sldMk cId="596823079" sldId="282"/>
            <ac:spMk id="4" creationId="{2D2F2DE1-0588-9519-D09E-A180E361DDB0}"/>
          </ac:spMkLst>
        </pc:spChg>
      </pc:sldChg>
      <pc:sldChg chg="modSp mod">
        <pc:chgData name="Alison Seel" userId="d7d8c2b7-d58a-4d37-b43f-ecff1892bd44" providerId="ADAL" clId="{2C19E7A9-9244-4F3A-A6C0-5C389FF86EC9}" dt="2023-07-20T20:22:25.023" v="2713" actId="255"/>
        <pc:sldMkLst>
          <pc:docMk/>
          <pc:sldMk cId="4180339093" sldId="283"/>
        </pc:sldMkLst>
        <pc:spChg chg="mod">
          <ac:chgData name="Alison Seel" userId="d7d8c2b7-d58a-4d37-b43f-ecff1892bd44" providerId="ADAL" clId="{2C19E7A9-9244-4F3A-A6C0-5C389FF86EC9}" dt="2023-07-20T19:20:20.729" v="2034" actId="14100"/>
          <ac:spMkLst>
            <pc:docMk/>
            <pc:sldMk cId="4180339093" sldId="283"/>
            <ac:spMk id="2" creationId="{AD9B0E4D-2C5E-E221-8F33-BF3B7F889691}"/>
          </ac:spMkLst>
        </pc:spChg>
        <pc:spChg chg="mod">
          <ac:chgData name="Alison Seel" userId="d7d8c2b7-d58a-4d37-b43f-ecff1892bd44" providerId="ADAL" clId="{2C19E7A9-9244-4F3A-A6C0-5C389FF86EC9}" dt="2023-07-20T20:22:25.023" v="2713" actId="255"/>
          <ac:spMkLst>
            <pc:docMk/>
            <pc:sldMk cId="4180339093" sldId="283"/>
            <ac:spMk id="4" creationId="{2857F03E-2078-FC31-3563-ACD4DD9BD80D}"/>
          </ac:spMkLst>
        </pc:spChg>
      </pc:sldChg>
      <pc:sldChg chg="addSp delSp modSp mod addAnim delAnim">
        <pc:chgData name="Alison Seel" userId="d7d8c2b7-d58a-4d37-b43f-ecff1892bd44" providerId="ADAL" clId="{2C19E7A9-9244-4F3A-A6C0-5C389FF86EC9}" dt="2023-07-20T20:21:23.342" v="2705" actId="255"/>
        <pc:sldMkLst>
          <pc:docMk/>
          <pc:sldMk cId="3251662210" sldId="1797"/>
        </pc:sldMkLst>
        <pc:spChg chg="mod">
          <ac:chgData name="Alison Seel" userId="d7d8c2b7-d58a-4d37-b43f-ecff1892bd44" providerId="ADAL" clId="{2C19E7A9-9244-4F3A-A6C0-5C389FF86EC9}" dt="2023-07-20T20:21:23.342" v="2705" actId="255"/>
          <ac:spMkLst>
            <pc:docMk/>
            <pc:sldMk cId="3251662210" sldId="1797"/>
            <ac:spMk id="3" creationId="{A746EE1E-EA96-5AF7-4FBF-7A40E4B0717A}"/>
          </ac:spMkLst>
        </pc:spChg>
        <pc:spChg chg="mod">
          <ac:chgData name="Alison Seel" userId="d7d8c2b7-d58a-4d37-b43f-ecff1892bd44" providerId="ADAL" clId="{2C19E7A9-9244-4F3A-A6C0-5C389FF86EC9}" dt="2023-07-19T19:21:12.060" v="26" actId="20577"/>
          <ac:spMkLst>
            <pc:docMk/>
            <pc:sldMk cId="3251662210" sldId="1797"/>
            <ac:spMk id="29" creationId="{D9E6E8AE-1217-397E-9A00-F27EE26589F3}"/>
          </ac:spMkLst>
        </pc:spChg>
        <pc:cxnChg chg="add del">
          <ac:chgData name="Alison Seel" userId="d7d8c2b7-d58a-4d37-b43f-ecff1892bd44" providerId="ADAL" clId="{2C19E7A9-9244-4F3A-A6C0-5C389FF86EC9}" dt="2023-07-19T19:21:37.811" v="28" actId="478"/>
          <ac:cxnSpMkLst>
            <pc:docMk/>
            <pc:sldMk cId="3251662210" sldId="1797"/>
            <ac:cxnSpMk id="11" creationId="{382061AA-DD6B-E073-3292-E0B2D6F88A10}"/>
          </ac:cxnSpMkLst>
        </pc:cxnChg>
      </pc:sldChg>
      <pc:sldChg chg="del">
        <pc:chgData name="Alison Seel" userId="d7d8c2b7-d58a-4d37-b43f-ecff1892bd44" providerId="ADAL" clId="{2C19E7A9-9244-4F3A-A6C0-5C389FF86EC9}" dt="2023-07-20T19:50:10.252" v="2389" actId="47"/>
        <pc:sldMkLst>
          <pc:docMk/>
          <pc:sldMk cId="1953738572" sldId="2124"/>
        </pc:sldMkLst>
      </pc:sldChg>
      <pc:sldChg chg="modSp del mod">
        <pc:chgData name="Alison Seel" userId="d7d8c2b7-d58a-4d37-b43f-ecff1892bd44" providerId="ADAL" clId="{2C19E7A9-9244-4F3A-A6C0-5C389FF86EC9}" dt="2023-07-20T20:20:46.835" v="2702" actId="47"/>
        <pc:sldMkLst>
          <pc:docMk/>
          <pc:sldMk cId="3387164484" sldId="2125"/>
        </pc:sldMkLst>
        <pc:spChg chg="mod">
          <ac:chgData name="Alison Seel" userId="d7d8c2b7-d58a-4d37-b43f-ecff1892bd44" providerId="ADAL" clId="{2C19E7A9-9244-4F3A-A6C0-5C389FF86EC9}" dt="2023-07-20T19:48:49.818" v="2387" actId="255"/>
          <ac:spMkLst>
            <pc:docMk/>
            <pc:sldMk cId="3387164484" sldId="2125"/>
            <ac:spMk id="2" creationId="{AC9C0FB8-FC4D-683C-9C68-EF0E82109DEA}"/>
          </ac:spMkLst>
        </pc:spChg>
        <pc:spChg chg="mod">
          <ac:chgData name="Alison Seel" userId="d7d8c2b7-d58a-4d37-b43f-ecff1892bd44" providerId="ADAL" clId="{2C19E7A9-9244-4F3A-A6C0-5C389FF86EC9}" dt="2023-07-19T19:24:11.628" v="29" actId="20577"/>
          <ac:spMkLst>
            <pc:docMk/>
            <pc:sldMk cId="3387164484" sldId="2125"/>
            <ac:spMk id="3" creationId="{43E62F6C-CE09-6400-DC1F-492B86649FD1}"/>
          </ac:spMkLst>
        </pc:spChg>
      </pc:sldChg>
      <pc:sldChg chg="modSp del mod modCm">
        <pc:chgData name="Alison Seel" userId="d7d8c2b7-d58a-4d37-b43f-ecff1892bd44" providerId="ADAL" clId="{2C19E7A9-9244-4F3A-A6C0-5C389FF86EC9}" dt="2023-07-20T21:56:37.534" v="3328" actId="47"/>
        <pc:sldMkLst>
          <pc:docMk/>
          <pc:sldMk cId="3444585129" sldId="2126"/>
        </pc:sldMkLst>
        <pc:spChg chg="mod">
          <ac:chgData name="Alison Seel" userId="d7d8c2b7-d58a-4d37-b43f-ecff1892bd44" providerId="ADAL" clId="{2C19E7A9-9244-4F3A-A6C0-5C389FF86EC9}" dt="2023-07-19T19:31:22.126" v="402" actId="20577"/>
          <ac:spMkLst>
            <pc:docMk/>
            <pc:sldMk cId="3444585129" sldId="2126"/>
            <ac:spMk id="2" creationId="{E388DE0E-9786-9CDE-E4DC-15AC83EFFDD9}"/>
          </ac:spMkLst>
        </pc:spChg>
        <pc:spChg chg="mod">
          <ac:chgData name="Alison Seel" userId="d7d8c2b7-d58a-4d37-b43f-ecff1892bd44" providerId="ADAL" clId="{2C19E7A9-9244-4F3A-A6C0-5C389FF86EC9}" dt="2023-07-19T19:31:06.755" v="395" actId="20577"/>
          <ac:spMkLst>
            <pc:docMk/>
            <pc:sldMk cId="3444585129" sldId="2126"/>
            <ac:spMk id="3" creationId="{B5B41135-623E-5128-F163-11D03CE69998}"/>
          </ac:spMkLst>
        </pc:spChg>
        <pc:spChg chg="mod">
          <ac:chgData name="Alison Seel" userId="d7d8c2b7-d58a-4d37-b43f-ecff1892bd44" providerId="ADAL" clId="{2C19E7A9-9244-4F3A-A6C0-5C389FF86EC9}" dt="2023-07-20T20:21:38.271" v="2707" actId="255"/>
          <ac:spMkLst>
            <pc:docMk/>
            <pc:sldMk cId="3444585129" sldId="2126"/>
            <ac:spMk id="4" creationId="{FB8D88CA-022B-6805-3F08-4A44300D2C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Seel" userId="d7d8c2b7-d58a-4d37-b43f-ecff1892bd44" providerId="ADAL" clId="{2C19E7A9-9244-4F3A-A6C0-5C389FF86EC9}" dt="2023-07-20T20:20:57.064" v="2704"/>
              <pc2:cmMkLst xmlns:pc2="http://schemas.microsoft.com/office/powerpoint/2019/9/main/command">
                <pc:docMk/>
                <pc:sldMk cId="3444585129" sldId="2126"/>
                <pc2:cmMk id="{F65AC1E4-918E-4B62-ACD4-61326E4E6373}"/>
              </pc2:cmMkLst>
            </pc226:cmChg>
          </p:ext>
        </pc:extLst>
      </pc:sldChg>
      <pc:sldChg chg="modSp mod delCm modCm">
        <pc:chgData name="Alison Seel" userId="d7d8c2b7-d58a-4d37-b43f-ecff1892bd44" providerId="ADAL" clId="{2C19E7A9-9244-4F3A-A6C0-5C389FF86EC9}" dt="2023-07-20T20:22:50.349" v="2715" actId="255"/>
        <pc:sldMkLst>
          <pc:docMk/>
          <pc:sldMk cId="4218235158" sldId="2127"/>
        </pc:sldMkLst>
        <pc:spChg chg="mod">
          <ac:chgData name="Alison Seel" userId="d7d8c2b7-d58a-4d37-b43f-ecff1892bd44" providerId="ADAL" clId="{2C19E7A9-9244-4F3A-A6C0-5C389FF86EC9}" dt="2023-07-20T20:22:50.349" v="2715" actId="255"/>
          <ac:spMkLst>
            <pc:docMk/>
            <pc:sldMk cId="4218235158" sldId="2127"/>
            <ac:spMk id="3" creationId="{F50EC1EC-861D-50A4-7742-713EB6030EAD}"/>
          </ac:spMkLst>
        </pc:spChg>
        <pc:spChg chg="mod">
          <ac:chgData name="Alison Seel" userId="d7d8c2b7-d58a-4d37-b43f-ecff1892bd44" providerId="ADAL" clId="{2C19E7A9-9244-4F3A-A6C0-5C389FF86EC9}" dt="2023-07-19T19:38:31.765" v="505" actId="20577"/>
          <ac:spMkLst>
            <pc:docMk/>
            <pc:sldMk cId="4218235158" sldId="2127"/>
            <ac:spMk id="4" creationId="{2D2F2DE1-0588-9519-D09E-A180E361DDB0}"/>
          </ac:spMkLst>
        </pc:spChg>
        <pc:grpChg chg="mod">
          <ac:chgData name="Alison Seel" userId="d7d8c2b7-d58a-4d37-b43f-ecff1892bd44" providerId="ADAL" clId="{2C19E7A9-9244-4F3A-A6C0-5C389FF86EC9}" dt="2023-07-19T20:39:23.569" v="1051" actId="1076"/>
          <ac:grpSpMkLst>
            <pc:docMk/>
            <pc:sldMk cId="4218235158" sldId="2127"/>
            <ac:grpSpMk id="83" creationId="{A0E00943-8C38-8644-8529-EB8C7E01EA9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20T19:32:08.755" v="2156"/>
              <pc2:cmMkLst xmlns:pc2="http://schemas.microsoft.com/office/powerpoint/2019/9/main/command">
                <pc:docMk/>
                <pc:sldMk cId="4218235158" sldId="2127"/>
                <pc2:cmMk id="{CF696CE3-1849-4362-B5C8-4C7CF3F64C9C}"/>
              </pc2:cmMkLst>
              <pc226:cmRplyChg chg="add">
                <pc226:chgData name="Alison Seel" userId="d7d8c2b7-d58a-4d37-b43f-ecff1892bd44" providerId="ADAL" clId="{2C19E7A9-9244-4F3A-A6C0-5C389FF86EC9}" dt="2023-07-19T20:25:00.002" v="778"/>
                <pc2:cmRplyMkLst xmlns:pc2="http://schemas.microsoft.com/office/powerpoint/2019/9/main/command">
                  <pc:docMk/>
                  <pc:sldMk cId="4218235158" sldId="2127"/>
                  <pc2:cmMk id="{CF696CE3-1849-4362-B5C8-4C7CF3F64C9C}"/>
                  <pc2:cmRplyMk id="{6EF7AD31-1153-4D89-B353-57733E50A8D0}"/>
                </pc2:cmRplyMkLst>
              </pc226:cmRplyChg>
            </pc226:cmChg>
          </p:ext>
        </pc:extLst>
      </pc:sldChg>
      <pc:sldChg chg="modSp mod delCm">
        <pc:chgData name="Alison Seel" userId="d7d8c2b7-d58a-4d37-b43f-ecff1892bd44" providerId="ADAL" clId="{2C19E7A9-9244-4F3A-A6C0-5C389FF86EC9}" dt="2023-07-24T16:44:08.356" v="3431" actId="20577"/>
        <pc:sldMkLst>
          <pc:docMk/>
          <pc:sldMk cId="475846206" sldId="2128"/>
        </pc:sldMkLst>
        <pc:spChg chg="mod">
          <ac:chgData name="Alison Seel" userId="d7d8c2b7-d58a-4d37-b43f-ecff1892bd44" providerId="ADAL" clId="{2C19E7A9-9244-4F3A-A6C0-5C389FF86EC9}" dt="2023-07-24T16:44:08.356" v="3431" actId="20577"/>
          <ac:spMkLst>
            <pc:docMk/>
            <pc:sldMk cId="475846206" sldId="2128"/>
            <ac:spMk id="2" creationId="{A612EDC6-E28D-DA60-7A81-87E1D06B452D}"/>
          </ac:spMkLst>
        </pc:spChg>
        <pc:spChg chg="mod">
          <ac:chgData name="Alison Seel" userId="d7d8c2b7-d58a-4d37-b43f-ecff1892bd44" providerId="ADAL" clId="{2C19E7A9-9244-4F3A-A6C0-5C389FF86EC9}" dt="2023-07-20T20:22:55.127" v="2716" actId="255"/>
          <ac:spMkLst>
            <pc:docMk/>
            <pc:sldMk cId="475846206" sldId="2128"/>
            <ac:spMk id="3" creationId="{2F1F8B41-5EE2-4DE1-1687-79F2E2FAC18E}"/>
          </ac:spMkLst>
        </pc:spChg>
        <pc:graphicFrameChg chg="mod modGraphic">
          <ac:chgData name="Alison Seel" userId="d7d8c2b7-d58a-4d37-b43f-ecff1892bd44" providerId="ADAL" clId="{2C19E7A9-9244-4F3A-A6C0-5C389FF86EC9}" dt="2023-07-20T19:43:45.366" v="2383" actId="20577"/>
          <ac:graphicFrameMkLst>
            <pc:docMk/>
            <pc:sldMk cId="475846206" sldId="2128"/>
            <ac:graphicFrameMk id="12" creationId="{49A20792-7CFD-874E-9072-0F189AA45C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19T22:49:49.389" v="1169"/>
              <pc2:cmMkLst xmlns:pc2="http://schemas.microsoft.com/office/powerpoint/2019/9/main/command">
                <pc:docMk/>
                <pc:sldMk cId="475846206" sldId="2128"/>
                <pc2:cmMk id="{C991245E-3D9C-4371-A018-B44864F6D3D0}"/>
              </pc2:cmMkLst>
            </pc226:cmChg>
          </p:ext>
        </pc:extLst>
      </pc:sldChg>
      <pc:sldChg chg="addSp delSp modSp mod delCm modCm">
        <pc:chgData name="Alison Seel" userId="d7d8c2b7-d58a-4d37-b43f-ecff1892bd44" providerId="ADAL" clId="{2C19E7A9-9244-4F3A-A6C0-5C389FF86EC9}" dt="2023-07-20T20:23:01.135" v="2717" actId="255"/>
        <pc:sldMkLst>
          <pc:docMk/>
          <pc:sldMk cId="2315193263" sldId="2129"/>
        </pc:sldMkLst>
        <pc:spChg chg="mod">
          <ac:chgData name="Alison Seel" userId="d7d8c2b7-d58a-4d37-b43f-ecff1892bd44" providerId="ADAL" clId="{2C19E7A9-9244-4F3A-A6C0-5C389FF86EC9}" dt="2023-07-20T20:23:01.135" v="2717" actId="255"/>
          <ac:spMkLst>
            <pc:docMk/>
            <pc:sldMk cId="2315193263" sldId="2129"/>
            <ac:spMk id="2" creationId="{1CE9002C-179E-9DD3-342D-23AC9E6B08F8}"/>
          </ac:spMkLst>
        </pc:spChg>
        <pc:spChg chg="mod">
          <ac:chgData name="Alison Seel" userId="d7d8c2b7-d58a-4d37-b43f-ecff1892bd44" providerId="ADAL" clId="{2C19E7A9-9244-4F3A-A6C0-5C389FF86EC9}" dt="2023-07-19T20:36:45.692" v="1015" actId="20577"/>
          <ac:spMkLst>
            <pc:docMk/>
            <pc:sldMk cId="2315193263" sldId="2129"/>
            <ac:spMk id="9" creationId="{B20AA17D-0D6D-4143-8EF2-B860980504AF}"/>
          </ac:spMkLst>
        </pc:spChg>
        <pc:picChg chg="add del mod modCrop">
          <ac:chgData name="Alison Seel" userId="d7d8c2b7-d58a-4d37-b43f-ecff1892bd44" providerId="ADAL" clId="{2C19E7A9-9244-4F3A-A6C0-5C389FF86EC9}" dt="2023-07-19T20:30:06.725" v="799" actId="21"/>
          <ac:picMkLst>
            <pc:docMk/>
            <pc:sldMk cId="2315193263" sldId="2129"/>
            <ac:picMk id="3" creationId="{B69DC658-29BA-F5E7-96D4-20C34F06F3CF}"/>
          </ac:picMkLst>
        </pc:picChg>
        <pc:picChg chg="add mod">
          <ac:chgData name="Alison Seel" userId="d7d8c2b7-d58a-4d37-b43f-ecff1892bd44" providerId="ADAL" clId="{2C19E7A9-9244-4F3A-A6C0-5C389FF86EC9}" dt="2023-07-19T20:30:24.571" v="804" actId="14100"/>
          <ac:picMkLst>
            <pc:docMk/>
            <pc:sldMk cId="2315193263" sldId="2129"/>
            <ac:picMk id="4" creationId="{F95D2F23-A15E-FE64-0BEB-0189F57169C0}"/>
          </ac:picMkLst>
        </pc:picChg>
        <pc:picChg chg="del">
          <ac:chgData name="Alison Seel" userId="d7d8c2b7-d58a-4d37-b43f-ecff1892bd44" providerId="ADAL" clId="{2C19E7A9-9244-4F3A-A6C0-5C389FF86EC9}" dt="2023-07-19T20:26:13.615" v="779" actId="478"/>
          <ac:picMkLst>
            <pc:docMk/>
            <pc:sldMk cId="2315193263" sldId="2129"/>
            <ac:picMk id="5" creationId="{ADDB10BF-419E-6243-9235-C6523C4DA86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son Seel" userId="d7d8c2b7-d58a-4d37-b43f-ecff1892bd44" providerId="ADAL" clId="{2C19E7A9-9244-4F3A-A6C0-5C389FF86EC9}" dt="2023-07-19T22:50:57.588" v="1170"/>
              <pc2:cmMkLst xmlns:pc2="http://schemas.microsoft.com/office/powerpoint/2019/9/main/command">
                <pc:docMk/>
                <pc:sldMk cId="2315193263" sldId="2129"/>
                <pc2:cmMk id="{F2C34B50-5D82-408B-93EF-9645D226151C}"/>
              </pc2:cmMkLst>
            </pc226:cmChg>
          </p:ext>
        </pc:extLst>
      </pc:sldChg>
      <pc:sldChg chg="addSp delSp modSp del mod">
        <pc:chgData name="Alison Seel" userId="d7d8c2b7-d58a-4d37-b43f-ecff1892bd44" providerId="ADAL" clId="{2C19E7A9-9244-4F3A-A6C0-5C389FF86EC9}" dt="2023-07-20T21:29:23.092" v="3326" actId="47"/>
        <pc:sldMkLst>
          <pc:docMk/>
          <pc:sldMk cId="2612353100" sldId="2130"/>
        </pc:sldMkLst>
        <pc:spChg chg="mod">
          <ac:chgData name="Alison Seel" userId="d7d8c2b7-d58a-4d37-b43f-ecff1892bd44" providerId="ADAL" clId="{2C19E7A9-9244-4F3A-A6C0-5C389FF86EC9}" dt="2023-07-19T20:29:40.937" v="794" actId="14100"/>
          <ac:spMkLst>
            <pc:docMk/>
            <pc:sldMk cId="2612353100" sldId="2130"/>
            <ac:spMk id="2" creationId="{AD9B0E4D-2C5E-E221-8F33-BF3B7F889691}"/>
          </ac:spMkLst>
        </pc:spChg>
        <pc:picChg chg="add del mod">
          <ac:chgData name="Alison Seel" userId="d7d8c2b7-d58a-4d37-b43f-ecff1892bd44" providerId="ADAL" clId="{2C19E7A9-9244-4F3A-A6C0-5C389FF86EC9}" dt="2023-07-19T20:30:13.466" v="802" actId="21"/>
          <ac:picMkLst>
            <pc:docMk/>
            <pc:sldMk cId="2612353100" sldId="2130"/>
            <ac:picMk id="5" creationId="{56ED9AB9-E9B7-2E65-F7E3-264FB8A2DE79}"/>
          </ac:picMkLst>
        </pc:picChg>
        <pc:picChg chg="add mod">
          <ac:chgData name="Alison Seel" userId="d7d8c2b7-d58a-4d37-b43f-ecff1892bd44" providerId="ADAL" clId="{2C19E7A9-9244-4F3A-A6C0-5C389FF86EC9}" dt="2023-07-19T20:30:37.324" v="806" actId="14100"/>
          <ac:picMkLst>
            <pc:docMk/>
            <pc:sldMk cId="2612353100" sldId="2130"/>
            <ac:picMk id="6" creationId="{A35AFB7D-4418-17E5-EBFF-92941C1A9BB0}"/>
          </ac:picMkLst>
        </pc:picChg>
      </pc:sldChg>
      <pc:sldChg chg="del">
        <pc:chgData name="Alison Seel" userId="d7d8c2b7-d58a-4d37-b43f-ecff1892bd44" providerId="ADAL" clId="{2C19E7A9-9244-4F3A-A6C0-5C389FF86EC9}" dt="2023-07-19T20:23:54.306" v="769" actId="47"/>
        <pc:sldMkLst>
          <pc:docMk/>
          <pc:sldMk cId="2090803625" sldId="2131"/>
        </pc:sldMkLst>
      </pc:sldChg>
      <pc:sldChg chg="addSp delSp modSp mod delCm modCm modNotesTx">
        <pc:chgData name="Alison Seel" userId="d7d8c2b7-d58a-4d37-b43f-ecff1892bd44" providerId="ADAL" clId="{2C19E7A9-9244-4F3A-A6C0-5C389FF86EC9}" dt="2023-07-20T20:22:43.943" v="2714" actId="255"/>
        <pc:sldMkLst>
          <pc:docMk/>
          <pc:sldMk cId="3141118031" sldId="2132"/>
        </pc:sldMkLst>
        <pc:spChg chg="mod">
          <ac:chgData name="Alison Seel" userId="d7d8c2b7-d58a-4d37-b43f-ecff1892bd44" providerId="ADAL" clId="{2C19E7A9-9244-4F3A-A6C0-5C389FF86EC9}" dt="2023-07-20T19:36:39.336" v="2177" actId="14100"/>
          <ac:spMkLst>
            <pc:docMk/>
            <pc:sldMk cId="3141118031" sldId="2132"/>
            <ac:spMk id="2" creationId="{BB4CE79E-BB75-958F-8931-EB73BAF2B723}"/>
          </ac:spMkLst>
        </pc:spChg>
        <pc:spChg chg="mod">
          <ac:chgData name="Alison Seel" userId="d7d8c2b7-d58a-4d37-b43f-ecff1892bd44" providerId="ADAL" clId="{2C19E7A9-9244-4F3A-A6C0-5C389FF86EC9}" dt="2023-07-20T20:22:43.943" v="2714" actId="255"/>
          <ac:spMkLst>
            <pc:docMk/>
            <pc:sldMk cId="3141118031" sldId="2132"/>
            <ac:spMk id="3" creationId="{8F0F71A4-C6CF-5C29-71F0-70A78588F4D3}"/>
          </ac:spMkLst>
        </pc:spChg>
        <pc:spChg chg="add del mod">
          <ac:chgData name="Alison Seel" userId="d7d8c2b7-d58a-4d37-b43f-ecff1892bd44" providerId="ADAL" clId="{2C19E7A9-9244-4F3A-A6C0-5C389FF86EC9}" dt="2023-07-19T19:41:36.058" v="515" actId="931"/>
          <ac:spMkLst>
            <pc:docMk/>
            <pc:sldMk cId="3141118031" sldId="2132"/>
            <ac:spMk id="3" creationId="{FA6E151B-4459-43D2-F740-5E132DB0BE65}"/>
          </ac:spMkLst>
        </pc:spChg>
        <pc:spChg chg="mod">
          <ac:chgData name="Alison Seel" userId="d7d8c2b7-d58a-4d37-b43f-ecff1892bd44" providerId="ADAL" clId="{2C19E7A9-9244-4F3A-A6C0-5C389FF86EC9}" dt="2023-07-20T19:36:35.291" v="2176" actId="20577"/>
          <ac:spMkLst>
            <pc:docMk/>
            <pc:sldMk cId="3141118031" sldId="2132"/>
            <ac:spMk id="4" creationId="{27A49079-EE86-E782-D580-A1E6E936DF76}"/>
          </ac:spMkLst>
        </pc:spChg>
        <pc:spChg chg="add del mod">
          <ac:chgData name="Alison Seel" userId="d7d8c2b7-d58a-4d37-b43f-ecff1892bd44" providerId="ADAL" clId="{2C19E7A9-9244-4F3A-A6C0-5C389FF86EC9}" dt="2023-07-19T19:42:20.975" v="526" actId="931"/>
          <ac:spMkLst>
            <pc:docMk/>
            <pc:sldMk cId="3141118031" sldId="2132"/>
            <ac:spMk id="8" creationId="{0AA45607-20D2-C075-73D9-B87B0C71088B}"/>
          </ac:spMkLst>
        </pc:spChg>
        <pc:spChg chg="add del mod">
          <ac:chgData name="Alison Seel" userId="d7d8c2b7-d58a-4d37-b43f-ecff1892bd44" providerId="ADAL" clId="{2C19E7A9-9244-4F3A-A6C0-5C389FF86EC9}" dt="2023-07-19T19:42:39.514" v="532" actId="478"/>
          <ac:spMkLst>
            <pc:docMk/>
            <pc:sldMk cId="3141118031" sldId="2132"/>
            <ac:spMk id="12" creationId="{32936729-0F70-57B4-34E4-AEC8DB7BDB92}"/>
          </ac:spMkLst>
        </pc:spChg>
        <pc:spChg chg="add mod ord">
          <ac:chgData name="Alison Seel" userId="d7d8c2b7-d58a-4d37-b43f-ecff1892bd44" providerId="ADAL" clId="{2C19E7A9-9244-4F3A-A6C0-5C389FF86EC9}" dt="2023-07-19T20:24:22.967" v="776" actId="14100"/>
          <ac:spMkLst>
            <pc:docMk/>
            <pc:sldMk cId="3141118031" sldId="2132"/>
            <ac:spMk id="13" creationId="{7A1BEE25-235A-B8E9-9AE3-B34A62ABC89B}"/>
          </ac:spMkLst>
        </pc:spChg>
        <pc:picChg chg="add del mod">
          <ac:chgData name="Alison Seel" userId="d7d8c2b7-d58a-4d37-b43f-ecff1892bd44" providerId="ADAL" clId="{2C19E7A9-9244-4F3A-A6C0-5C389FF86EC9}" dt="2023-07-19T19:42:08.827" v="524" actId="478"/>
          <ac:picMkLst>
            <pc:docMk/>
            <pc:sldMk cId="3141118031" sldId="2132"/>
            <ac:picMk id="6" creationId="{38CA76A6-4C63-2349-4E3C-1D588F03B206}"/>
          </ac:picMkLst>
        </pc:picChg>
        <pc:picChg chg="add del mod">
          <ac:chgData name="Alison Seel" userId="d7d8c2b7-d58a-4d37-b43f-ecff1892bd44" providerId="ADAL" clId="{2C19E7A9-9244-4F3A-A6C0-5C389FF86EC9}" dt="2023-07-19T19:42:37.138" v="531" actId="478"/>
          <ac:picMkLst>
            <pc:docMk/>
            <pc:sldMk cId="3141118031" sldId="2132"/>
            <ac:picMk id="10" creationId="{3B62EF55-D61F-DA9E-796D-8731F8996208}"/>
          </ac:picMkLst>
        </pc:picChg>
        <pc:picChg chg="add del">
          <ac:chgData name="Alison Seel" userId="d7d8c2b7-d58a-4d37-b43f-ecff1892bd44" providerId="ADAL" clId="{2C19E7A9-9244-4F3A-A6C0-5C389FF86EC9}" dt="2023-07-19T19:41:12.940" v="513" actId="478"/>
          <ac:picMkLst>
            <pc:docMk/>
            <pc:sldMk cId="3141118031" sldId="2132"/>
            <ac:picMk id="1026" creationId="{0BCB4CCF-F711-99F4-42A5-74865932FED8}"/>
          </ac:picMkLst>
        </pc:picChg>
        <pc:picChg chg="add del mod">
          <ac:chgData name="Alison Seel" userId="d7d8c2b7-d58a-4d37-b43f-ecff1892bd44" providerId="ADAL" clId="{2C19E7A9-9244-4F3A-A6C0-5C389FF86EC9}" dt="2023-07-19T19:44:47.234" v="609" actId="478"/>
          <ac:picMkLst>
            <pc:docMk/>
            <pc:sldMk cId="3141118031" sldId="2132"/>
            <ac:picMk id="1028" creationId="{867F0263-B573-9DC8-256E-4F464E6AB53E}"/>
          </ac:picMkLst>
        </pc:picChg>
        <pc:picChg chg="add mod">
          <ac:chgData name="Alison Seel" userId="d7d8c2b7-d58a-4d37-b43f-ecff1892bd44" providerId="ADAL" clId="{2C19E7A9-9244-4F3A-A6C0-5C389FF86EC9}" dt="2023-07-19T19:47:50.127" v="646" actId="1076"/>
          <ac:picMkLst>
            <pc:docMk/>
            <pc:sldMk cId="3141118031" sldId="2132"/>
            <ac:picMk id="1030" creationId="{22577581-6ED8-09B4-7FAC-D8DAA9B149F2}"/>
          </ac:picMkLst>
        </pc:picChg>
        <pc:picChg chg="del">
          <ac:chgData name="Alison Seel" userId="d7d8c2b7-d58a-4d37-b43f-ecff1892bd44" providerId="ADAL" clId="{2C19E7A9-9244-4F3A-A6C0-5C389FF86EC9}" dt="2023-07-19T19:41:12.940" v="513" actId="478"/>
          <ac:picMkLst>
            <pc:docMk/>
            <pc:sldMk cId="3141118031" sldId="2132"/>
            <ac:picMk id="2050" creationId="{06EE0AC1-6C80-1929-F21D-D5EC6FCE98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son Seel" userId="d7d8c2b7-d58a-4d37-b43f-ecff1892bd44" providerId="ADAL" clId="{2C19E7A9-9244-4F3A-A6C0-5C389FF86EC9}" dt="2023-07-20T19:32:04.281" v="2155"/>
              <pc2:cmMkLst xmlns:pc2="http://schemas.microsoft.com/office/powerpoint/2019/9/main/command">
                <pc:docMk/>
                <pc:sldMk cId="3141118031" sldId="2132"/>
                <pc2:cmMk id="{8C623FA4-D969-45EA-976F-CE6F9F04C0B3}"/>
              </pc2:cmMkLst>
            </pc226:cmChg>
            <pc226:cmChg xmlns:pc226="http://schemas.microsoft.com/office/powerpoint/2022/06/main/command" chg="del mod">
              <pc226:chgData name="Alison Seel" userId="d7d8c2b7-d58a-4d37-b43f-ecff1892bd44" providerId="ADAL" clId="{2C19E7A9-9244-4F3A-A6C0-5C389FF86EC9}" dt="2023-07-20T19:32:00.660" v="2154"/>
              <pc2:cmMkLst xmlns:pc2="http://schemas.microsoft.com/office/powerpoint/2019/9/main/command">
                <pc:docMk/>
                <pc:sldMk cId="3141118031" sldId="2132"/>
                <pc2:cmMk id="{8F38F8D3-08CB-4633-ABE7-B20D19E57524}"/>
              </pc2:cmMkLst>
            </pc226:cmChg>
          </p:ext>
        </pc:extLst>
      </pc:sldChg>
      <pc:sldChg chg="modSp mod addCm delCm">
        <pc:chgData name="Alison Seel" userId="d7d8c2b7-d58a-4d37-b43f-ecff1892bd44" providerId="ADAL" clId="{2C19E7A9-9244-4F3A-A6C0-5C389FF86EC9}" dt="2023-07-24T16:12:44.300" v="3329"/>
        <pc:sldMkLst>
          <pc:docMk/>
          <pc:sldMk cId="3234756512" sldId="2133"/>
        </pc:sldMkLst>
        <pc:spChg chg="mod">
          <ac:chgData name="Alison Seel" userId="d7d8c2b7-d58a-4d37-b43f-ecff1892bd44" providerId="ADAL" clId="{2C19E7A9-9244-4F3A-A6C0-5C389FF86EC9}" dt="2023-07-19T19:25:12.144" v="85" actId="20577"/>
          <ac:spMkLst>
            <pc:docMk/>
            <pc:sldMk cId="3234756512" sldId="2133"/>
            <ac:spMk id="2" creationId="{90652E31-1305-A844-B648-A8986A435B82}"/>
          </ac:spMkLst>
        </pc:spChg>
        <pc:spChg chg="mod">
          <ac:chgData name="Alison Seel" userId="d7d8c2b7-d58a-4d37-b43f-ecff1892bd44" providerId="ADAL" clId="{2C19E7A9-9244-4F3A-A6C0-5C389FF86EC9}" dt="2023-07-20T20:21:29.711" v="2706" actId="255"/>
          <ac:spMkLst>
            <pc:docMk/>
            <pc:sldMk cId="3234756512" sldId="2133"/>
            <ac:spMk id="3" creationId="{5AFCE2CF-5245-B194-1D02-26A05A225E94}"/>
          </ac:spMkLst>
        </pc:spChg>
        <pc:graphicFrameChg chg="mod modGraphic">
          <ac:chgData name="Alison Seel" userId="d7d8c2b7-d58a-4d37-b43f-ecff1892bd44" providerId="ADAL" clId="{2C19E7A9-9244-4F3A-A6C0-5C389FF86EC9}" dt="2023-07-20T21:27:27.347" v="3310" actId="6549"/>
          <ac:graphicFrameMkLst>
            <pc:docMk/>
            <pc:sldMk cId="3234756512" sldId="2133"/>
            <ac:graphicFrameMk id="4" creationId="{31503C5F-5580-DB46-B2A5-59E9F60F56F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ison Seel" userId="d7d8c2b7-d58a-4d37-b43f-ecff1892bd44" providerId="ADAL" clId="{2C19E7A9-9244-4F3A-A6C0-5C389FF86EC9}" dt="2023-07-24T16:12:44.300" v="3329"/>
              <pc2:cmMkLst xmlns:pc2="http://schemas.microsoft.com/office/powerpoint/2019/9/main/command">
                <pc:docMk/>
                <pc:sldMk cId="3234756512" sldId="2133"/>
                <pc2:cmMk id="{2BCE1464-5989-47B3-AB8D-FB2AF982CB61}"/>
              </pc2:cmMkLst>
            </pc226:cmChg>
            <pc226:cmChg xmlns:pc226="http://schemas.microsoft.com/office/powerpoint/2022/06/main/command" chg="del">
              <pc226:chgData name="Alison Seel" userId="d7d8c2b7-d58a-4d37-b43f-ecff1892bd44" providerId="ADAL" clId="{2C19E7A9-9244-4F3A-A6C0-5C389FF86EC9}" dt="2023-07-19T19:24:51.978" v="52"/>
              <pc2:cmMkLst xmlns:pc2="http://schemas.microsoft.com/office/powerpoint/2019/9/main/command">
                <pc:docMk/>
                <pc:sldMk cId="3234756512" sldId="2133"/>
                <pc2:cmMk id="{8C452F8A-A4AE-4778-8021-89595D23BD51}"/>
              </pc2:cmMkLst>
            </pc226:cmChg>
          </p:ext>
        </pc:extLst>
      </pc:sldChg>
      <pc:sldChg chg="addSp delSp modSp add mod ord modNotesTx">
        <pc:chgData name="Alison Seel" userId="d7d8c2b7-d58a-4d37-b43f-ecff1892bd44" providerId="ADAL" clId="{2C19E7A9-9244-4F3A-A6C0-5C389FF86EC9}" dt="2023-07-20T20:21:46.815" v="2708" actId="255"/>
        <pc:sldMkLst>
          <pc:docMk/>
          <pc:sldMk cId="566470820" sldId="2134"/>
        </pc:sldMkLst>
        <pc:spChg chg="mod">
          <ac:chgData name="Alison Seel" userId="d7d8c2b7-d58a-4d37-b43f-ecff1892bd44" providerId="ADAL" clId="{2C19E7A9-9244-4F3A-A6C0-5C389FF86EC9}" dt="2023-07-20T19:20:00.965" v="2024" actId="14100"/>
          <ac:spMkLst>
            <pc:docMk/>
            <pc:sldMk cId="566470820" sldId="2134"/>
            <ac:spMk id="2" creationId="{BB4CE79E-BB75-958F-8931-EB73BAF2B723}"/>
          </ac:spMkLst>
        </pc:spChg>
        <pc:spChg chg="mod">
          <ac:chgData name="Alison Seel" userId="d7d8c2b7-d58a-4d37-b43f-ecff1892bd44" providerId="ADAL" clId="{2C19E7A9-9244-4F3A-A6C0-5C389FF86EC9}" dt="2023-07-19T20:23:12.268" v="742" actId="20577"/>
          <ac:spMkLst>
            <pc:docMk/>
            <pc:sldMk cId="566470820" sldId="2134"/>
            <ac:spMk id="4" creationId="{27A49079-EE86-E782-D580-A1E6E936DF76}"/>
          </ac:spMkLst>
        </pc:spChg>
        <pc:spChg chg="add del mod">
          <ac:chgData name="Alison Seel" userId="d7d8c2b7-d58a-4d37-b43f-ecff1892bd44" providerId="ADAL" clId="{2C19E7A9-9244-4F3A-A6C0-5C389FF86EC9}" dt="2023-07-20T19:20:02.801" v="2028" actId="478"/>
          <ac:spMkLst>
            <pc:docMk/>
            <pc:sldMk cId="566470820" sldId="2134"/>
            <ac:spMk id="8" creationId="{5ADE33F7-DA5E-54A3-FF21-99E86B56621B}"/>
          </ac:spMkLst>
        </pc:spChg>
        <pc:spChg chg="mod">
          <ac:chgData name="Alison Seel" userId="d7d8c2b7-d58a-4d37-b43f-ecff1892bd44" providerId="ADAL" clId="{2C19E7A9-9244-4F3A-A6C0-5C389FF86EC9}" dt="2023-07-20T20:21:46.815" v="2708" actId="255"/>
          <ac:spMkLst>
            <pc:docMk/>
            <pc:sldMk cId="566470820" sldId="2134"/>
            <ac:spMk id="9" creationId="{85574710-2F08-F0F9-6DE0-DEDE46BBA9B4}"/>
          </ac:spMkLst>
        </pc:spChg>
        <pc:spChg chg="add del mod">
          <ac:chgData name="Alison Seel" userId="d7d8c2b7-d58a-4d37-b43f-ecff1892bd44" providerId="ADAL" clId="{2C19E7A9-9244-4F3A-A6C0-5C389FF86EC9}" dt="2023-07-20T19:20:01.790" v="2026" actId="478"/>
          <ac:spMkLst>
            <pc:docMk/>
            <pc:sldMk cId="566470820" sldId="2134"/>
            <ac:spMk id="13" creationId="{7A1BEE25-235A-B8E9-9AE3-B34A62ABC89B}"/>
          </ac:spMkLst>
        </pc:spChg>
        <pc:picChg chg="add del mod">
          <ac:chgData name="Alison Seel" userId="d7d8c2b7-d58a-4d37-b43f-ecff1892bd44" providerId="ADAL" clId="{2C19E7A9-9244-4F3A-A6C0-5C389FF86EC9}" dt="2023-07-20T19:20:02.801" v="2028" actId="478"/>
          <ac:picMkLst>
            <pc:docMk/>
            <pc:sldMk cId="566470820" sldId="2134"/>
            <ac:picMk id="3" creationId="{8B5B41A2-E029-3FF2-1F32-5E1493F1E03A}"/>
          </ac:picMkLst>
        </pc:picChg>
        <pc:picChg chg="add del mod">
          <ac:chgData name="Alison Seel" userId="d7d8c2b7-d58a-4d37-b43f-ecff1892bd44" providerId="ADAL" clId="{2C19E7A9-9244-4F3A-A6C0-5C389FF86EC9}" dt="2023-07-20T19:20:05.935" v="2032" actId="931"/>
          <ac:picMkLst>
            <pc:docMk/>
            <pc:sldMk cId="566470820" sldId="2134"/>
            <ac:picMk id="6" creationId="{3190D0B8-077A-CBF0-4B4E-4C5BF868E6B9}"/>
          </ac:picMkLst>
        </pc:picChg>
        <pc:picChg chg="del">
          <ac:chgData name="Alison Seel" userId="d7d8c2b7-d58a-4d37-b43f-ecff1892bd44" providerId="ADAL" clId="{2C19E7A9-9244-4F3A-A6C0-5C389FF86EC9}" dt="2023-07-19T20:23:41.189" v="765" actId="478"/>
          <ac:picMkLst>
            <pc:docMk/>
            <pc:sldMk cId="566470820" sldId="2134"/>
            <ac:picMk id="1030" creationId="{22577581-6ED8-09B4-7FAC-D8DAA9B149F2}"/>
          </ac:picMkLst>
        </pc:picChg>
      </pc:sldChg>
      <pc:sldChg chg="addSp delSp modSp add del mod">
        <pc:chgData name="Alison Seel" userId="d7d8c2b7-d58a-4d37-b43f-ecff1892bd44" providerId="ADAL" clId="{2C19E7A9-9244-4F3A-A6C0-5C389FF86EC9}" dt="2023-07-19T20:22:27.376" v="711" actId="47"/>
        <pc:sldMkLst>
          <pc:docMk/>
          <pc:sldMk cId="3478859684" sldId="2134"/>
        </pc:sldMkLst>
        <pc:spChg chg="mod">
          <ac:chgData name="Alison Seel" userId="d7d8c2b7-d58a-4d37-b43f-ecff1892bd44" providerId="ADAL" clId="{2C19E7A9-9244-4F3A-A6C0-5C389FF86EC9}" dt="2023-07-19T20:20:16.101" v="699" actId="14100"/>
          <ac:spMkLst>
            <pc:docMk/>
            <pc:sldMk cId="3478859684" sldId="2134"/>
            <ac:spMk id="2" creationId="{663D53E5-2CBF-485A-B65E-77073ECF15F2}"/>
          </ac:spMkLst>
        </pc:spChg>
        <pc:spChg chg="add del mod">
          <ac:chgData name="Alison Seel" userId="d7d8c2b7-d58a-4d37-b43f-ecff1892bd44" providerId="ADAL" clId="{2C19E7A9-9244-4F3A-A6C0-5C389FF86EC9}" dt="2023-07-19T20:19:43.739" v="693"/>
          <ac:spMkLst>
            <pc:docMk/>
            <pc:sldMk cId="3478859684" sldId="2134"/>
            <ac:spMk id="4" creationId="{F9D0AED5-DE7F-49A3-309C-6896B36FCCC6}"/>
          </ac:spMkLst>
        </pc:spChg>
        <pc:spChg chg="mod">
          <ac:chgData name="Alison Seel" userId="d7d8c2b7-d58a-4d37-b43f-ecff1892bd44" providerId="ADAL" clId="{2C19E7A9-9244-4F3A-A6C0-5C389FF86EC9}" dt="2023-07-19T20:20:01.273" v="696" actId="14100"/>
          <ac:spMkLst>
            <pc:docMk/>
            <pc:sldMk cId="3478859684" sldId="2134"/>
            <ac:spMk id="5" creationId="{65C214C2-A8C2-4CEF-9AB0-CBD9AA533FB3}"/>
          </ac:spMkLst>
        </pc:spChg>
        <pc:spChg chg="mod">
          <ac:chgData name="Alison Seel" userId="d7d8c2b7-d58a-4d37-b43f-ecff1892bd44" providerId="ADAL" clId="{2C19E7A9-9244-4F3A-A6C0-5C389FF86EC9}" dt="2023-07-19T20:20:42.709" v="706" actId="6549"/>
          <ac:spMkLst>
            <pc:docMk/>
            <pc:sldMk cId="3478859684" sldId="2134"/>
            <ac:spMk id="6" creationId="{781E3CF5-51ED-4950-9AC9-D95F0AC64C05}"/>
          </ac:spMkLst>
        </pc:spChg>
        <pc:spChg chg="mod">
          <ac:chgData name="Alison Seel" userId="d7d8c2b7-d58a-4d37-b43f-ecff1892bd44" providerId="ADAL" clId="{2C19E7A9-9244-4F3A-A6C0-5C389FF86EC9}" dt="2023-07-19T19:48:45.413" v="674"/>
          <ac:spMkLst>
            <pc:docMk/>
            <pc:sldMk cId="3478859684" sldId="2134"/>
            <ac:spMk id="11" creationId="{D8ECBB2F-74A5-48AA-9312-8326FADB0A72}"/>
          </ac:spMkLst>
        </pc:spChg>
        <pc:spChg chg="del">
          <ac:chgData name="Alison Seel" userId="d7d8c2b7-d58a-4d37-b43f-ecff1892bd44" providerId="ADAL" clId="{2C19E7A9-9244-4F3A-A6C0-5C389FF86EC9}" dt="2023-07-19T19:48:45.392" v="670"/>
          <ac:spMkLst>
            <pc:docMk/>
            <pc:sldMk cId="3478859684" sldId="2134"/>
            <ac:spMk id="13" creationId="{20D931CB-06A3-4EEF-8569-48354401FB27}"/>
          </ac:spMkLst>
        </pc:spChg>
        <pc:graphicFrameChg chg="mod">
          <ac:chgData name="Alison Seel" userId="d7d8c2b7-d58a-4d37-b43f-ecff1892bd44" providerId="ADAL" clId="{2C19E7A9-9244-4F3A-A6C0-5C389FF86EC9}" dt="2023-07-19T19:48:45.413" v="672"/>
          <ac:graphicFrameMkLst>
            <pc:docMk/>
            <pc:sldMk cId="3478859684" sldId="2134"/>
            <ac:graphicFrameMk id="8" creationId="{FE023D42-A196-4AF6-BB16-86BBDE6B401D}"/>
          </ac:graphicFrameMkLst>
        </pc:graphicFrameChg>
        <pc:picChg chg="add del mod">
          <ac:chgData name="Alison Seel" userId="d7d8c2b7-d58a-4d37-b43f-ecff1892bd44" providerId="ADAL" clId="{2C19E7A9-9244-4F3A-A6C0-5C389FF86EC9}" dt="2023-07-19T20:19:33.118" v="692" actId="931"/>
          <ac:picMkLst>
            <pc:docMk/>
            <pc:sldMk cId="3478859684" sldId="2134"/>
            <ac:picMk id="9" creationId="{1F0D5470-2A68-918B-747D-2CF087286E6A}"/>
          </ac:picMkLst>
        </pc:picChg>
        <pc:picChg chg="add mod">
          <ac:chgData name="Alison Seel" userId="d7d8c2b7-d58a-4d37-b43f-ecff1892bd44" providerId="ADAL" clId="{2C19E7A9-9244-4F3A-A6C0-5C389FF86EC9}" dt="2023-07-19T20:19:43.739" v="693"/>
          <ac:picMkLst>
            <pc:docMk/>
            <pc:sldMk cId="3478859684" sldId="2134"/>
            <ac:picMk id="10" creationId="{DD85660C-A980-75BC-FF45-4CA13AE43BDD}"/>
          </ac:picMkLst>
        </pc:picChg>
        <pc:picChg chg="del mod ord modCrop">
          <ac:chgData name="Alison Seel" userId="d7d8c2b7-d58a-4d37-b43f-ecff1892bd44" providerId="ADAL" clId="{2C19E7A9-9244-4F3A-A6C0-5C389FF86EC9}" dt="2023-07-19T20:19:21.928" v="686" actId="478"/>
          <ac:picMkLst>
            <pc:docMk/>
            <pc:sldMk cId="3478859684" sldId="2134"/>
            <ac:picMk id="15" creationId="{AE0E93FE-7D9A-4E04-8EB9-4E1E00366076}"/>
          </ac:picMkLst>
        </pc:picChg>
      </pc:sldChg>
      <pc:sldChg chg="addSp modSp new del mod ord modNotesTx">
        <pc:chgData name="Alison Seel" userId="d7d8c2b7-d58a-4d37-b43f-ecff1892bd44" providerId="ADAL" clId="{2C19E7A9-9244-4F3A-A6C0-5C389FF86EC9}" dt="2023-07-20T19:55:41.953" v="2675" actId="47"/>
        <pc:sldMkLst>
          <pc:docMk/>
          <pc:sldMk cId="1953453120" sldId="2135"/>
        </pc:sldMkLst>
        <pc:spChg chg="mod">
          <ac:chgData name="Alison Seel" userId="d7d8c2b7-d58a-4d37-b43f-ecff1892bd44" providerId="ADAL" clId="{2C19E7A9-9244-4F3A-A6C0-5C389FF86EC9}" dt="2023-07-20T17:51:48.377" v="1196"/>
          <ac:spMkLst>
            <pc:docMk/>
            <pc:sldMk cId="1953453120" sldId="2135"/>
            <ac:spMk id="2" creationId="{E24ADE64-AE23-82F2-7ED2-CCD193747F33}"/>
          </ac:spMkLst>
        </pc:spChg>
        <pc:spChg chg="add mod">
          <ac:chgData name="Alison Seel" userId="d7d8c2b7-d58a-4d37-b43f-ecff1892bd44" providerId="ADAL" clId="{2C19E7A9-9244-4F3A-A6C0-5C389FF86EC9}" dt="2023-07-20T19:28:44.802" v="2150" actId="20577"/>
          <ac:spMkLst>
            <pc:docMk/>
            <pc:sldMk cId="1953453120" sldId="2135"/>
            <ac:spMk id="3" creationId="{747A06A5-24F4-010A-DB91-7273B0412FD0}"/>
          </ac:spMkLst>
        </pc:spChg>
      </pc:sldChg>
      <pc:sldChg chg="addSp delSp modSp new mod ord">
        <pc:chgData name="Alison Seel" userId="d7d8c2b7-d58a-4d37-b43f-ecff1892bd44" providerId="ADAL" clId="{2C19E7A9-9244-4F3A-A6C0-5C389FF86EC9}" dt="2023-07-20T20:21:57.286" v="2709" actId="255"/>
        <pc:sldMkLst>
          <pc:docMk/>
          <pc:sldMk cId="723910447" sldId="2136"/>
        </pc:sldMkLst>
        <pc:spChg chg="del">
          <ac:chgData name="Alison Seel" userId="d7d8c2b7-d58a-4d37-b43f-ecff1892bd44" providerId="ADAL" clId="{2C19E7A9-9244-4F3A-A6C0-5C389FF86EC9}" dt="2023-07-20T19:23:18.096" v="2038" actId="478"/>
          <ac:spMkLst>
            <pc:docMk/>
            <pc:sldMk cId="723910447" sldId="2136"/>
            <ac:spMk id="2" creationId="{329B792A-9A0F-78C1-C56F-C56633C789B7}"/>
          </ac:spMkLst>
        </pc:spChg>
        <pc:spChg chg="mod">
          <ac:chgData name="Alison Seel" userId="d7d8c2b7-d58a-4d37-b43f-ecff1892bd44" providerId="ADAL" clId="{2C19E7A9-9244-4F3A-A6C0-5C389FF86EC9}" dt="2023-07-20T20:21:57.286" v="2709" actId="255"/>
          <ac:spMkLst>
            <pc:docMk/>
            <pc:sldMk cId="723910447" sldId="2136"/>
            <ac:spMk id="5" creationId="{C2258E07-B246-F163-3B43-65A5DCFD20F8}"/>
          </ac:spMkLst>
        </pc:spChg>
        <pc:picChg chg="add mod">
          <ac:chgData name="Alison Seel" userId="d7d8c2b7-d58a-4d37-b43f-ecff1892bd44" providerId="ADAL" clId="{2C19E7A9-9244-4F3A-A6C0-5C389FF86EC9}" dt="2023-07-20T19:24:09.235" v="2043" actId="1076"/>
          <ac:picMkLst>
            <pc:docMk/>
            <pc:sldMk cId="723910447" sldId="2136"/>
            <ac:picMk id="4" creationId="{3AD114C9-D628-4FAD-D30E-4B5E368AE6ED}"/>
          </ac:picMkLst>
        </pc:picChg>
      </pc:sldChg>
      <pc:sldChg chg="addSp delSp modSp new mod ord">
        <pc:chgData name="Alison Seel" userId="d7d8c2b7-d58a-4d37-b43f-ecff1892bd44" providerId="ADAL" clId="{2C19E7A9-9244-4F3A-A6C0-5C389FF86EC9}" dt="2023-07-24T16:35:25.002" v="3331" actId="478"/>
        <pc:sldMkLst>
          <pc:docMk/>
          <pc:sldMk cId="2247771143" sldId="2137"/>
        </pc:sldMkLst>
        <pc:spChg chg="mod">
          <ac:chgData name="Alison Seel" userId="d7d8c2b7-d58a-4d37-b43f-ecff1892bd44" providerId="ADAL" clId="{2C19E7A9-9244-4F3A-A6C0-5C389FF86EC9}" dt="2023-07-20T20:23:20.607" v="2719" actId="255"/>
          <ac:spMkLst>
            <pc:docMk/>
            <pc:sldMk cId="2247771143" sldId="2137"/>
            <ac:spMk id="3" creationId="{2041ED98-8B55-8813-1737-D20DEDA5914A}"/>
          </ac:spMkLst>
        </pc:spChg>
        <pc:spChg chg="mod">
          <ac:chgData name="Alison Seel" userId="d7d8c2b7-d58a-4d37-b43f-ecff1892bd44" providerId="ADAL" clId="{2C19E7A9-9244-4F3A-A6C0-5C389FF86EC9}" dt="2023-07-20T19:54:05.902" v="2617" actId="20577"/>
          <ac:spMkLst>
            <pc:docMk/>
            <pc:sldMk cId="2247771143" sldId="2137"/>
            <ac:spMk id="4" creationId="{9318563C-69E8-A566-2CB9-AE9C01FB3755}"/>
          </ac:spMkLst>
        </pc:spChg>
        <pc:spChg chg="add del mod">
          <ac:chgData name="Alison Seel" userId="d7d8c2b7-d58a-4d37-b43f-ecff1892bd44" providerId="ADAL" clId="{2C19E7A9-9244-4F3A-A6C0-5C389FF86EC9}" dt="2023-07-24T16:35:25.002" v="3331" actId="478"/>
          <ac:spMkLst>
            <pc:docMk/>
            <pc:sldMk cId="2247771143" sldId="2137"/>
            <ac:spMk id="6" creationId="{B99C0E00-5A32-FEF9-B5EE-225F4DD99EDD}"/>
          </ac:spMkLst>
        </pc:spChg>
      </pc:sldChg>
      <pc:sldChg chg="add del">
        <pc:chgData name="Alison Seel" userId="d7d8c2b7-d58a-4d37-b43f-ecff1892bd44" providerId="ADAL" clId="{2C19E7A9-9244-4F3A-A6C0-5C389FF86EC9}" dt="2023-07-20T21:18:24.733" v="3274"/>
        <pc:sldMkLst>
          <pc:docMk/>
          <pc:sldMk cId="365777241" sldId="2138"/>
        </pc:sldMkLst>
      </pc:sldChg>
      <pc:sldChg chg="add del">
        <pc:chgData name="Alison Seel" userId="d7d8c2b7-d58a-4d37-b43f-ecff1892bd44" providerId="ADAL" clId="{2C19E7A9-9244-4F3A-A6C0-5C389FF86EC9}" dt="2023-07-20T21:18:35.722" v="3278"/>
        <pc:sldMkLst>
          <pc:docMk/>
          <pc:sldMk cId="909108758" sldId="2138"/>
        </pc:sldMkLst>
      </pc:sldChg>
      <pc:sldChg chg="add del">
        <pc:chgData name="Alison Seel" userId="d7d8c2b7-d58a-4d37-b43f-ecff1892bd44" providerId="ADAL" clId="{2C19E7A9-9244-4F3A-A6C0-5C389FF86EC9}" dt="2023-07-20T21:17:10.930" v="3254"/>
        <pc:sldMkLst>
          <pc:docMk/>
          <pc:sldMk cId="1191234872" sldId="2138"/>
        </pc:sldMkLst>
      </pc:sldChg>
      <pc:sldChg chg="add del">
        <pc:chgData name="Alison Seel" userId="d7d8c2b7-d58a-4d37-b43f-ecff1892bd44" providerId="ADAL" clId="{2C19E7A9-9244-4F3A-A6C0-5C389FF86EC9}" dt="2023-07-20T21:18:29.581" v="3276"/>
        <pc:sldMkLst>
          <pc:docMk/>
          <pc:sldMk cId="1831219175" sldId="2138"/>
        </pc:sldMkLst>
      </pc:sldChg>
      <pc:sldChg chg="addSp delSp modSp add mod">
        <pc:chgData name="Alison Seel" userId="d7d8c2b7-d58a-4d37-b43f-ecff1892bd44" providerId="ADAL" clId="{2C19E7A9-9244-4F3A-A6C0-5C389FF86EC9}" dt="2023-07-20T21:29:27.834" v="3327" actId="14100"/>
        <pc:sldMkLst>
          <pc:docMk/>
          <pc:sldMk cId="3123737201" sldId="2138"/>
        </pc:sldMkLst>
        <pc:spChg chg="mod">
          <ac:chgData name="Alison Seel" userId="d7d8c2b7-d58a-4d37-b43f-ecff1892bd44" providerId="ADAL" clId="{2C19E7A9-9244-4F3A-A6C0-5C389FF86EC9}" dt="2023-07-20T21:29:02.868" v="3322" actId="20577"/>
          <ac:spMkLst>
            <pc:docMk/>
            <pc:sldMk cId="3123737201" sldId="2138"/>
            <ac:spMk id="8" creationId="{1C7106E2-EFCC-FD40-A19F-DE94C6A3C072}"/>
          </ac:spMkLst>
        </pc:spChg>
        <pc:spChg chg="mod">
          <ac:chgData name="Alison Seel" userId="d7d8c2b7-d58a-4d37-b43f-ecff1892bd44" providerId="ADAL" clId="{2C19E7A9-9244-4F3A-A6C0-5C389FF86EC9}" dt="2023-07-20T21:29:21.567" v="3325"/>
          <ac:spMkLst>
            <pc:docMk/>
            <pc:sldMk cId="3123737201" sldId="2138"/>
            <ac:spMk id="9" creationId="{B20AA17D-0D6D-4143-8EF2-B860980504AF}"/>
          </ac:spMkLst>
        </pc:spChg>
        <pc:picChg chg="del">
          <ac:chgData name="Alison Seel" userId="d7d8c2b7-d58a-4d37-b43f-ecff1892bd44" providerId="ADAL" clId="{2C19E7A9-9244-4F3A-A6C0-5C389FF86EC9}" dt="2023-07-20T21:29:13.368" v="3323" actId="478"/>
          <ac:picMkLst>
            <pc:docMk/>
            <pc:sldMk cId="3123737201" sldId="2138"/>
            <ac:picMk id="4" creationId="{F95D2F23-A15E-FE64-0BEB-0189F57169C0}"/>
          </ac:picMkLst>
        </pc:picChg>
        <pc:picChg chg="add mod">
          <ac:chgData name="Alison Seel" userId="d7d8c2b7-d58a-4d37-b43f-ecff1892bd44" providerId="ADAL" clId="{2C19E7A9-9244-4F3A-A6C0-5C389FF86EC9}" dt="2023-07-20T21:29:27.834" v="3327" actId="14100"/>
          <ac:picMkLst>
            <pc:docMk/>
            <pc:sldMk cId="3123737201" sldId="2138"/>
            <ac:picMk id="5" creationId="{960143A5-7156-1EC1-0931-DF28BA94CED7}"/>
          </ac:picMkLst>
        </pc:picChg>
      </pc:sldChg>
      <pc:sldChg chg="addSp modSp">
        <pc:chgData name="Alison Seel" userId="d7d8c2b7-d58a-4d37-b43f-ecff1892bd44" providerId="ADAL" clId="{2C19E7A9-9244-4F3A-A6C0-5C389FF86EC9}" dt="2023-07-24T16:24:45.654" v="3330"/>
        <pc:sldMkLst>
          <pc:docMk/>
          <pc:sldMk cId="1393788037" sldId="2139"/>
        </pc:sldMkLst>
        <pc:spChg chg="add mod">
          <ac:chgData name="Alison Seel" userId="d7d8c2b7-d58a-4d37-b43f-ecff1892bd44" providerId="ADAL" clId="{2C19E7A9-9244-4F3A-A6C0-5C389FF86EC9}" dt="2023-07-24T16:24:45.654" v="3330"/>
          <ac:spMkLst>
            <pc:docMk/>
            <pc:sldMk cId="1393788037" sldId="2139"/>
            <ac:spMk id="4" creationId="{BB1B1B62-4903-E710-4E11-8E60CB36716C}"/>
          </ac:spMkLst>
        </pc:spChg>
      </pc:sldChg>
      <pc:sldMasterChg chg="delSldLayout">
        <pc:chgData name="Alison Seel" userId="d7d8c2b7-d58a-4d37-b43f-ecff1892bd44" providerId="ADAL" clId="{2C19E7A9-9244-4F3A-A6C0-5C389FF86EC9}" dt="2023-07-19T20:22:27.376" v="711" actId="47"/>
        <pc:sldMasterMkLst>
          <pc:docMk/>
          <pc:sldMasterMk cId="3387381458" sldId="2147483662"/>
        </pc:sldMasterMkLst>
        <pc:sldLayoutChg chg="del">
          <pc:chgData name="Alison Seel" userId="d7d8c2b7-d58a-4d37-b43f-ecff1892bd44" providerId="ADAL" clId="{2C19E7A9-9244-4F3A-A6C0-5C389FF86EC9}" dt="2023-07-19T20:22:27.376" v="711" actId="47"/>
          <pc:sldLayoutMkLst>
            <pc:docMk/>
            <pc:sldMasterMk cId="3387381458" sldId="2147483662"/>
            <pc:sldLayoutMk cId="2342244832" sldId="2147483670"/>
          </pc:sldLayoutMkLst>
        </pc:sldLayoutChg>
      </pc:sldMasterChg>
    </pc:docChg>
  </pc:docChgLst>
  <pc:docChgLst>
    <pc:chgData name="Desmond Kirwan" userId="S::dkirwan_veic.org#ext#@energy-solution.com::9a418ba1-7d77-49b9-a4da-6f0d040e2103" providerId="AD" clId="Web-{7C89EDF3-6FEE-BCD3-4D04-7F630713292F}"/>
    <pc:docChg chg="modSld">
      <pc:chgData name="Desmond Kirwan" userId="S::dkirwan_veic.org#ext#@energy-solution.com::9a418ba1-7d77-49b9-a4da-6f0d040e2103" providerId="AD" clId="Web-{7C89EDF3-6FEE-BCD3-4D04-7F630713292F}" dt="2023-07-18T22:42:11.689" v="7" actId="20577"/>
      <pc:docMkLst>
        <pc:docMk/>
      </pc:docMkLst>
      <pc:sldChg chg="modSp modCm">
        <pc:chgData name="Desmond Kirwan" userId="S::dkirwan_veic.org#ext#@energy-solution.com::9a418ba1-7d77-49b9-a4da-6f0d040e2103" providerId="AD" clId="Web-{7C89EDF3-6FEE-BCD3-4D04-7F630713292F}" dt="2023-07-18T22:42:11.689" v="7" actId="20577"/>
        <pc:sldMkLst>
          <pc:docMk/>
          <pc:sldMk cId="3141118031" sldId="2132"/>
        </pc:sldMkLst>
        <pc:spChg chg="mod">
          <ac:chgData name="Desmond Kirwan" userId="S::dkirwan_veic.org#ext#@energy-solution.com::9a418ba1-7d77-49b9-a4da-6f0d040e2103" providerId="AD" clId="Web-{7C89EDF3-6FEE-BCD3-4D04-7F630713292F}" dt="2023-07-18T22:42:11.689" v="7" actId="20577"/>
          <ac:spMkLst>
            <pc:docMk/>
            <pc:sldMk cId="3141118031" sldId="2132"/>
            <ac:spMk id="2" creationId="{BB4CE79E-BB75-958F-8931-EB73BAF2B7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S::dkirwan_veic.org#ext#@energy-solution.com::9a418ba1-7d77-49b9-a4da-6f0d040e2103" providerId="AD" clId="Web-{7C89EDF3-6FEE-BCD3-4D04-7F630713292F}" dt="2023-07-18T22:42:09.564" v="6" actId="20577"/>
              <pc2:cmMkLst xmlns:pc2="http://schemas.microsoft.com/office/powerpoint/2019/9/main/command">
                <pc:docMk/>
                <pc:sldMk cId="3141118031" sldId="2132"/>
                <pc2:cmMk id="{8F38F8D3-08CB-4633-ABE7-B20D19E57524}"/>
              </pc2:cmMkLst>
            </pc226:cmChg>
          </p:ext>
        </pc:extLst>
      </pc:sldChg>
    </pc:docChg>
  </pc:docChgLst>
  <pc:docChgLst>
    <pc:chgData name="Kalee Whitehouse" userId="S::kwhitehouse_veic.org#ext#@energy-solution.com::3ffef043-5717-46be-a889-766baf3ef024" providerId="AD" clId="Web-{5B6CF6E0-FA6F-9D76-1885-DB89F1E5E4C9}"/>
    <pc:docChg chg="modSld">
      <pc:chgData name="Kalee Whitehouse" userId="S::kwhitehouse_veic.org#ext#@energy-solution.com::3ffef043-5717-46be-a889-766baf3ef024" providerId="AD" clId="Web-{5B6CF6E0-FA6F-9D76-1885-DB89F1E5E4C9}" dt="2023-07-24T14:22:13.924" v="1" actId="20577"/>
      <pc:docMkLst>
        <pc:docMk/>
      </pc:docMkLst>
      <pc:sldChg chg="modSp">
        <pc:chgData name="Kalee Whitehouse" userId="S::kwhitehouse_veic.org#ext#@energy-solution.com::3ffef043-5717-46be-a889-766baf3ef024" providerId="AD" clId="Web-{5B6CF6E0-FA6F-9D76-1885-DB89F1E5E4C9}" dt="2023-07-24T14:22:13.924" v="1" actId="20577"/>
        <pc:sldMkLst>
          <pc:docMk/>
          <pc:sldMk cId="1393788037" sldId="2139"/>
        </pc:sldMkLst>
        <pc:spChg chg="mod">
          <ac:chgData name="Kalee Whitehouse" userId="S::kwhitehouse_veic.org#ext#@energy-solution.com::3ffef043-5717-46be-a889-766baf3ef024" providerId="AD" clId="Web-{5B6CF6E0-FA6F-9D76-1885-DB89F1E5E4C9}" dt="2023-07-24T14:22:13.924" v="1" actId="20577"/>
          <ac:spMkLst>
            <pc:docMk/>
            <pc:sldMk cId="1393788037" sldId="2139"/>
            <ac:spMk id="2" creationId="{E388DE0E-9786-9CDE-E4DC-15AC83EFFDD9}"/>
          </ac:spMkLst>
        </pc:spChg>
      </pc:sldChg>
    </pc:docChg>
  </pc:docChgLst>
  <pc:docChgLst>
    <pc:chgData name="Kate Cahalane" userId="S::kcahalane_veic.org#ext#@energy-solution.com::ec9f0ce6-75ca-4b76-b7d8-72bc284732ab" providerId="AD" clId="Web-{2D0C8291-8038-6855-9164-B8239596F22A}"/>
    <pc:docChg chg="sldOrd">
      <pc:chgData name="Kate Cahalane" userId="S::kcahalane_veic.org#ext#@energy-solution.com::ec9f0ce6-75ca-4b76-b7d8-72bc284732ab" providerId="AD" clId="Web-{2D0C8291-8038-6855-9164-B8239596F22A}" dt="2023-07-24T14:26:10.483" v="1"/>
      <pc:docMkLst>
        <pc:docMk/>
      </pc:docMkLst>
      <pc:sldChg chg="ord delCm">
        <pc:chgData name="Kate Cahalane" userId="S::kcahalane_veic.org#ext#@energy-solution.com::ec9f0ce6-75ca-4b76-b7d8-72bc284732ab" providerId="AD" clId="Web-{2D0C8291-8038-6855-9164-B8239596F22A}" dt="2023-07-24T14:26:10.483" v="1"/>
        <pc:sldMkLst>
          <pc:docMk/>
          <pc:sldMk cId="1393788037" sldId="21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te Cahalane" userId="S::kcahalane_veic.org#ext#@energy-solution.com::ec9f0ce6-75ca-4b76-b7d8-72bc284732ab" providerId="AD" clId="Web-{2D0C8291-8038-6855-9164-B8239596F22A}" dt="2023-07-24T13:02:12.518" v="0"/>
              <pc2:cmMkLst xmlns:pc2="http://schemas.microsoft.com/office/powerpoint/2019/9/main/command">
                <pc:docMk/>
                <pc:sldMk cId="1393788037" sldId="2139"/>
                <pc2:cmMk id="{F65AC1E4-918E-4B62-ACD4-61326E4E6373}"/>
              </pc2:cmMkLst>
            </pc226:cmChg>
          </p:ext>
        </pc:extLst>
      </pc:sldChg>
    </pc:docChg>
  </pc:docChgLst>
  <pc:docChgLst>
    <pc:chgData name="Desmond Kirwan" userId="172cb55e-6913-4b66-9422-0d753ae35568" providerId="ADAL" clId="{1D8E5BD9-A172-4C11-9FB7-AE2EFC0B001D}"/>
    <pc:docChg chg="undo custSel modSld">
      <pc:chgData name="Desmond Kirwan" userId="172cb55e-6913-4b66-9422-0d753ae35568" providerId="ADAL" clId="{1D8E5BD9-A172-4C11-9FB7-AE2EFC0B001D}" dt="2023-07-18T16:36:02.473" v="329" actId="20577"/>
      <pc:docMkLst>
        <pc:docMk/>
      </pc:docMkLst>
      <pc:sldChg chg="addSp modSp mod">
        <pc:chgData name="Desmond Kirwan" userId="172cb55e-6913-4b66-9422-0d753ae35568" providerId="ADAL" clId="{1D8E5BD9-A172-4C11-9FB7-AE2EFC0B001D}" dt="2023-07-18T16:22:24.850" v="73" actId="1076"/>
        <pc:sldMkLst>
          <pc:docMk/>
          <pc:sldMk cId="2660946310" sldId="279"/>
        </pc:sldMkLst>
        <pc:spChg chg="add mod">
          <ac:chgData name="Desmond Kirwan" userId="172cb55e-6913-4b66-9422-0d753ae35568" providerId="ADAL" clId="{1D8E5BD9-A172-4C11-9FB7-AE2EFC0B001D}" dt="2023-07-18T16:22:24.850" v="73" actId="1076"/>
          <ac:spMkLst>
            <pc:docMk/>
            <pc:sldMk cId="2660946310" sldId="279"/>
            <ac:spMk id="2" creationId="{DEBF59A9-6C00-A217-5682-2CFF132EFF24}"/>
          </ac:spMkLst>
        </pc:spChg>
      </pc:sldChg>
      <pc:sldChg chg="addSp delSp modSp mod modTransition modAnim modNotesTx">
        <pc:chgData name="Desmond Kirwan" userId="172cb55e-6913-4b66-9422-0d753ae35568" providerId="ADAL" clId="{1D8E5BD9-A172-4C11-9FB7-AE2EFC0B001D}" dt="2023-07-18T16:35:00.078" v="314"/>
        <pc:sldMkLst>
          <pc:docMk/>
          <pc:sldMk cId="1953738572" sldId="2124"/>
        </pc:sldMkLst>
        <pc:spChg chg="mod">
          <ac:chgData name="Desmond Kirwan" userId="172cb55e-6913-4b66-9422-0d753ae35568" providerId="ADAL" clId="{1D8E5BD9-A172-4C11-9FB7-AE2EFC0B001D}" dt="2023-07-18T16:27:12.948" v="92" actId="404"/>
          <ac:spMkLst>
            <pc:docMk/>
            <pc:sldMk cId="1953738572" sldId="2124"/>
            <ac:spMk id="4" creationId="{475E5757-8E3F-89A7-330A-FD1371C2EC34}"/>
          </ac:spMkLst>
        </pc:spChg>
        <pc:spChg chg="del">
          <ac:chgData name="Desmond Kirwan" userId="172cb55e-6913-4b66-9422-0d753ae35568" providerId="ADAL" clId="{1D8E5BD9-A172-4C11-9FB7-AE2EFC0B001D}" dt="2023-07-18T16:23:00.441" v="75" actId="478"/>
          <ac:spMkLst>
            <pc:docMk/>
            <pc:sldMk cId="1953738572" sldId="2124"/>
            <ac:spMk id="5" creationId="{C8385EBC-79F1-A126-0BDE-D2AA7B6BCF23}"/>
          </ac:spMkLst>
        </pc:spChg>
        <pc:spChg chg="mod">
          <ac:chgData name="Desmond Kirwan" userId="172cb55e-6913-4b66-9422-0d753ae35568" providerId="ADAL" clId="{1D8E5BD9-A172-4C11-9FB7-AE2EFC0B001D}" dt="2023-07-18T16:27:12.948" v="92" actId="404"/>
          <ac:spMkLst>
            <pc:docMk/>
            <pc:sldMk cId="1953738572" sldId="2124"/>
            <ac:spMk id="6" creationId="{B394A047-F64F-0A30-D6D4-248B4683B425}"/>
          </ac:spMkLst>
        </pc:spChg>
        <pc:spChg chg="mod">
          <ac:chgData name="Desmond Kirwan" userId="172cb55e-6913-4b66-9422-0d753ae35568" providerId="ADAL" clId="{1D8E5BD9-A172-4C11-9FB7-AE2EFC0B001D}" dt="2023-07-18T16:27:12.948" v="92" actId="404"/>
          <ac:spMkLst>
            <pc:docMk/>
            <pc:sldMk cId="1953738572" sldId="2124"/>
            <ac:spMk id="8" creationId="{86F2362B-E383-7022-843B-A49065EE8286}"/>
          </ac:spMkLst>
        </pc:spChg>
        <pc:spChg chg="mod">
          <ac:chgData name="Desmond Kirwan" userId="172cb55e-6913-4b66-9422-0d753ae35568" providerId="ADAL" clId="{1D8E5BD9-A172-4C11-9FB7-AE2EFC0B001D}" dt="2023-07-18T16:27:12.948" v="92" actId="404"/>
          <ac:spMkLst>
            <pc:docMk/>
            <pc:sldMk cId="1953738572" sldId="2124"/>
            <ac:spMk id="9" creationId="{0A6F533E-B6DA-4B04-F152-B176794DAD2C}"/>
          </ac:spMkLst>
        </pc:spChg>
        <pc:spChg chg="mod">
          <ac:chgData name="Desmond Kirwan" userId="172cb55e-6913-4b66-9422-0d753ae35568" providerId="ADAL" clId="{1D8E5BD9-A172-4C11-9FB7-AE2EFC0B001D}" dt="2023-07-18T16:27:12.948" v="92" actId="404"/>
          <ac:spMkLst>
            <pc:docMk/>
            <pc:sldMk cId="1953738572" sldId="2124"/>
            <ac:spMk id="11" creationId="{8683DF42-ED1F-042E-022D-0333FAA3A0B6}"/>
          </ac:spMkLst>
        </pc:spChg>
        <pc:spChg chg="mod">
          <ac:chgData name="Desmond Kirwan" userId="172cb55e-6913-4b66-9422-0d753ae35568" providerId="ADAL" clId="{1D8E5BD9-A172-4C11-9FB7-AE2EFC0B001D}" dt="2023-07-18T16:27:12.948" v="92" actId="404"/>
          <ac:spMkLst>
            <pc:docMk/>
            <pc:sldMk cId="1953738572" sldId="2124"/>
            <ac:spMk id="12" creationId="{FFB97B4F-3E56-E917-5521-B1CB1CB3A0A9}"/>
          </ac:spMkLst>
        </pc:spChg>
        <pc:spChg chg="add del mod">
          <ac:chgData name="Desmond Kirwan" userId="172cb55e-6913-4b66-9422-0d753ae35568" providerId="ADAL" clId="{1D8E5BD9-A172-4C11-9FB7-AE2EFC0B001D}" dt="2023-07-18T16:29:49.837" v="107" actId="478"/>
          <ac:spMkLst>
            <pc:docMk/>
            <pc:sldMk cId="1953738572" sldId="2124"/>
            <ac:spMk id="14" creationId="{682D6FB8-44CB-97E9-E554-62F322344972}"/>
          </ac:spMkLst>
        </pc:spChg>
        <pc:spChg chg="add mod">
          <ac:chgData name="Desmond Kirwan" userId="172cb55e-6913-4b66-9422-0d753ae35568" providerId="ADAL" clId="{1D8E5BD9-A172-4C11-9FB7-AE2EFC0B001D}" dt="2023-07-18T16:33:16.429" v="310" actId="1076"/>
          <ac:spMkLst>
            <pc:docMk/>
            <pc:sldMk cId="1953738572" sldId="2124"/>
            <ac:spMk id="15" creationId="{5CB501DB-0B9C-3F7E-AF31-BE4054D5C641}"/>
          </ac:spMkLst>
        </pc:spChg>
        <pc:spChg chg="add mod">
          <ac:chgData name="Desmond Kirwan" userId="172cb55e-6913-4b66-9422-0d753ae35568" providerId="ADAL" clId="{1D8E5BD9-A172-4C11-9FB7-AE2EFC0B001D}" dt="2023-07-18T16:32:52.793" v="307" actId="1076"/>
          <ac:spMkLst>
            <pc:docMk/>
            <pc:sldMk cId="1953738572" sldId="2124"/>
            <ac:spMk id="16" creationId="{1E5F4401-ABA4-185D-6548-FC47EB6CC1A2}"/>
          </ac:spMkLst>
        </pc:spChg>
        <pc:spChg chg="add mod">
          <ac:chgData name="Desmond Kirwan" userId="172cb55e-6913-4b66-9422-0d753ae35568" providerId="ADAL" clId="{1D8E5BD9-A172-4C11-9FB7-AE2EFC0B001D}" dt="2023-07-18T16:33:00.683" v="308" actId="1076"/>
          <ac:spMkLst>
            <pc:docMk/>
            <pc:sldMk cId="1953738572" sldId="2124"/>
            <ac:spMk id="17" creationId="{8BEC10D0-8B25-2FD6-3DCD-D589FB496CA6}"/>
          </ac:spMkLst>
        </pc:spChg>
        <pc:grpChg chg="add mod">
          <ac:chgData name="Desmond Kirwan" userId="172cb55e-6913-4b66-9422-0d753ae35568" providerId="ADAL" clId="{1D8E5BD9-A172-4C11-9FB7-AE2EFC0B001D}" dt="2023-07-18T16:33:07.873" v="309" actId="1076"/>
          <ac:grpSpMkLst>
            <pc:docMk/>
            <pc:sldMk cId="1953738572" sldId="2124"/>
            <ac:grpSpMk id="3" creationId="{2EF812BB-D240-C285-F7C6-26EE5C5445FB}"/>
          </ac:grpSpMkLst>
        </pc:grpChg>
        <pc:grpChg chg="mod">
          <ac:chgData name="Desmond Kirwan" userId="172cb55e-6913-4b66-9422-0d753ae35568" providerId="ADAL" clId="{1D8E5BD9-A172-4C11-9FB7-AE2EFC0B001D}" dt="2023-07-18T16:26:04.953" v="83" actId="34135"/>
          <ac:grpSpMkLst>
            <pc:docMk/>
            <pc:sldMk cId="1953738572" sldId="2124"/>
            <ac:grpSpMk id="10" creationId="{68D16F7F-8B33-D426-3E69-26F28C3293F2}"/>
          </ac:grpSpMkLst>
        </pc:grpChg>
        <pc:picChg chg="add mod modCrop">
          <ac:chgData name="Desmond Kirwan" userId="172cb55e-6913-4b66-9422-0d753ae35568" providerId="ADAL" clId="{1D8E5BD9-A172-4C11-9FB7-AE2EFC0B001D}" dt="2023-07-18T16:33:29.186" v="311" actId="1076"/>
          <ac:picMkLst>
            <pc:docMk/>
            <pc:sldMk cId="1953738572" sldId="2124"/>
            <ac:picMk id="5" creationId="{9C79E6FA-8263-DC08-3507-6B3D0A4DB3B5}"/>
          </ac:picMkLst>
        </pc:picChg>
        <pc:picChg chg="del mod">
          <ac:chgData name="Desmond Kirwan" userId="172cb55e-6913-4b66-9422-0d753ae35568" providerId="ADAL" clId="{1D8E5BD9-A172-4C11-9FB7-AE2EFC0B001D}" dt="2023-07-18T16:29:46.122" v="106" actId="478"/>
          <ac:picMkLst>
            <pc:docMk/>
            <pc:sldMk cId="1953738572" sldId="2124"/>
            <ac:picMk id="7" creationId="{977117BA-06FC-E7F6-5B02-61FAB8247F7C}"/>
          </ac:picMkLst>
        </pc:picChg>
        <pc:picChg chg="add del mod">
          <ac:chgData name="Desmond Kirwan" userId="172cb55e-6913-4b66-9422-0d753ae35568" providerId="ADAL" clId="{1D8E5BD9-A172-4C11-9FB7-AE2EFC0B001D}" dt="2023-07-18T16:29:21.519" v="101" actId="478"/>
          <ac:picMkLst>
            <pc:docMk/>
            <pc:sldMk cId="1953738572" sldId="2124"/>
            <ac:picMk id="1025" creationId="{0CD99844-B3C7-2BF3-BF13-1E255D9BE7AA}"/>
          </ac:picMkLst>
        </pc:picChg>
        <pc:picChg chg="add del">
          <ac:chgData name="Desmond Kirwan" userId="172cb55e-6913-4b66-9422-0d753ae35568" providerId="ADAL" clId="{1D8E5BD9-A172-4C11-9FB7-AE2EFC0B001D}" dt="2023-07-18T16:29:16.731" v="99" actId="478"/>
          <ac:picMkLst>
            <pc:docMk/>
            <pc:sldMk cId="1953738572" sldId="2124"/>
            <ac:picMk id="1026" creationId="{51F5A8D7-F047-E648-CE23-CF3412A14800}"/>
          </ac:picMkLst>
        </pc:picChg>
      </pc:sldChg>
      <pc:sldChg chg="modSp mod">
        <pc:chgData name="Desmond Kirwan" userId="172cb55e-6913-4b66-9422-0d753ae35568" providerId="ADAL" clId="{1D8E5BD9-A172-4C11-9FB7-AE2EFC0B001D}" dt="2023-07-18T16:36:02.473" v="329" actId="20577"/>
        <pc:sldMkLst>
          <pc:docMk/>
          <pc:sldMk cId="3387164484" sldId="2125"/>
        </pc:sldMkLst>
        <pc:spChg chg="mod">
          <ac:chgData name="Desmond Kirwan" userId="172cb55e-6913-4b66-9422-0d753ae35568" providerId="ADAL" clId="{1D8E5BD9-A172-4C11-9FB7-AE2EFC0B001D}" dt="2023-07-18T16:36:02.473" v="329" actId="20577"/>
          <ac:spMkLst>
            <pc:docMk/>
            <pc:sldMk cId="3387164484" sldId="2125"/>
            <ac:spMk id="17" creationId="{EBD90C4E-DF5E-C867-C22D-C2C592E2EB44}"/>
          </ac:spMkLst>
        </pc:spChg>
      </pc:sldChg>
      <pc:sldChg chg="addCm">
        <pc:chgData name="Desmond Kirwan" userId="172cb55e-6913-4b66-9422-0d753ae35568" providerId="ADAL" clId="{1D8E5BD9-A172-4C11-9FB7-AE2EFC0B001D}" dt="2023-07-18T16:24:21.599" v="76"/>
        <pc:sldMkLst>
          <pc:docMk/>
          <pc:sldMk cId="3444585129" sldId="21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smond Kirwan" userId="172cb55e-6913-4b66-9422-0d753ae35568" providerId="ADAL" clId="{1D8E5BD9-A172-4C11-9FB7-AE2EFC0B001D}" dt="2023-07-18T16:24:21.599" v="76"/>
              <pc2:cmMkLst xmlns:pc2="http://schemas.microsoft.com/office/powerpoint/2019/9/main/command">
                <pc:docMk/>
                <pc:sldMk cId="3444585129" sldId="2126"/>
                <pc2:cmMk id="{F65AC1E4-918E-4B62-ACD4-61326E4E6373}"/>
              </pc2:cmMkLst>
            </pc226:cmChg>
          </p:ext>
        </pc:extLst>
      </pc:sldChg>
      <pc:sldChg chg="addSp modSp mod">
        <pc:chgData name="Desmond Kirwan" userId="172cb55e-6913-4b66-9422-0d753ae35568" providerId="ADAL" clId="{1D8E5BD9-A172-4C11-9FB7-AE2EFC0B001D}" dt="2023-07-18T16:22:42.790" v="74" actId="1076"/>
        <pc:sldMkLst>
          <pc:docMk/>
          <pc:sldMk cId="475846206" sldId="2128"/>
        </pc:sldMkLst>
        <pc:spChg chg="add mod">
          <ac:chgData name="Desmond Kirwan" userId="172cb55e-6913-4b66-9422-0d753ae35568" providerId="ADAL" clId="{1D8E5BD9-A172-4C11-9FB7-AE2EFC0B001D}" dt="2023-07-18T16:22:42.790" v="74" actId="1076"/>
          <ac:spMkLst>
            <pc:docMk/>
            <pc:sldMk cId="475846206" sldId="2128"/>
            <ac:spMk id="2" creationId="{A612EDC6-E28D-DA60-7A81-87E1D06B452D}"/>
          </ac:spMkLst>
        </pc:spChg>
      </pc:sldChg>
    </pc:docChg>
  </pc:docChgLst>
  <pc:docChgLst>
    <pc:chgData name="Desmond Kirwan" userId="S::dkirwan_veic.org#ext#@energy-solution.com::9a418ba1-7d77-49b9-a4da-6f0d040e2103" providerId="AD" clId="Web-{7FCDDDB6-514B-1C0E-FD82-D56E478FF84A}"/>
    <pc:docChg chg="modSld">
      <pc:chgData name="Desmond Kirwan" userId="S::dkirwan_veic.org#ext#@energy-solution.com::9a418ba1-7d77-49b9-a4da-6f0d040e2103" providerId="AD" clId="Web-{7FCDDDB6-514B-1C0E-FD82-D56E478FF84A}" dt="2023-07-21T14:38:12.791" v="15"/>
      <pc:docMkLst>
        <pc:docMk/>
      </pc:docMkLst>
      <pc:sldChg chg="addSp delSp modSp">
        <pc:chgData name="Desmond Kirwan" userId="S::dkirwan_veic.org#ext#@energy-solution.com::9a418ba1-7d77-49b9-a4da-6f0d040e2103" providerId="AD" clId="Web-{7FCDDDB6-514B-1C0E-FD82-D56E478FF84A}" dt="2023-07-21T14:38:12.791" v="15"/>
        <pc:sldMkLst>
          <pc:docMk/>
          <pc:sldMk cId="475846206" sldId="2128"/>
        </pc:sldMkLst>
        <pc:spChg chg="add del mod">
          <ac:chgData name="Desmond Kirwan" userId="S::dkirwan_veic.org#ext#@energy-solution.com::9a418ba1-7d77-49b9-a4da-6f0d040e2103" providerId="AD" clId="Web-{7FCDDDB6-514B-1C0E-FD82-D56E478FF84A}" dt="2023-07-21T14:37:51.900" v="6"/>
          <ac:spMkLst>
            <pc:docMk/>
            <pc:sldMk cId="475846206" sldId="2128"/>
            <ac:spMk id="7" creationId="{04AC6B4F-1690-9DB7-79C2-760AF87D81B2}"/>
          </ac:spMkLst>
        </pc:spChg>
        <pc:graphicFrameChg chg="add del mod">
          <ac:chgData name="Desmond Kirwan" userId="S::dkirwan_veic.org#ext#@energy-solution.com::9a418ba1-7d77-49b9-a4da-6f0d040e2103" providerId="AD" clId="Web-{7FCDDDB6-514B-1C0E-FD82-D56E478FF84A}" dt="2023-07-21T14:37:51.900" v="7"/>
          <ac:graphicFrameMkLst>
            <pc:docMk/>
            <pc:sldMk cId="475846206" sldId="2128"/>
            <ac:graphicFrameMk id="6" creationId="{F4F6230B-3B09-A5D3-D619-AD163239EC3A}"/>
          </ac:graphicFrameMkLst>
        </pc:graphicFrameChg>
        <pc:graphicFrameChg chg="mod modGraphic">
          <ac:chgData name="Desmond Kirwan" userId="S::dkirwan_veic.org#ext#@energy-solution.com::9a418ba1-7d77-49b9-a4da-6f0d040e2103" providerId="AD" clId="Web-{7FCDDDB6-514B-1C0E-FD82-D56E478FF84A}" dt="2023-07-21T14:38:12.791" v="15"/>
          <ac:graphicFrameMkLst>
            <pc:docMk/>
            <pc:sldMk cId="475846206" sldId="2128"/>
            <ac:graphicFrameMk id="12" creationId="{49A20792-7CFD-874E-9072-0F189AA45CF8}"/>
          </ac:graphicFrameMkLst>
        </pc:graphicFrameChg>
      </pc:sldChg>
    </pc:docChg>
  </pc:docChgLst>
  <pc:docChgLst>
    <pc:chgData name="Jed Hannemann" userId="1a3701e1-cc15-4fc6-a4bd-babc9f67f005" providerId="ADAL" clId="{6C0103F6-F139-4B9D-9DB9-B86FF9316776}"/>
    <pc:docChg chg="undo custSel modSld">
      <pc:chgData name="Jed Hannemann" userId="1a3701e1-cc15-4fc6-a4bd-babc9f67f005" providerId="ADAL" clId="{6C0103F6-F139-4B9D-9DB9-B86FF9316776}" dt="2023-07-24T16:36:40.681" v="26" actId="1440"/>
      <pc:docMkLst>
        <pc:docMk/>
      </pc:docMkLst>
      <pc:sldChg chg="addSp modSp mod modClrScheme chgLayout">
        <pc:chgData name="Jed Hannemann" userId="1a3701e1-cc15-4fc6-a4bd-babc9f67f005" providerId="ADAL" clId="{6C0103F6-F139-4B9D-9DB9-B86FF9316776}" dt="2023-07-24T16:36:40.681" v="26" actId="1440"/>
        <pc:sldMkLst>
          <pc:docMk/>
          <pc:sldMk cId="2247771143" sldId="2137"/>
        </pc:sldMkLst>
        <pc:spChg chg="mod">
          <ac:chgData name="Jed Hannemann" userId="1a3701e1-cc15-4fc6-a4bd-babc9f67f005" providerId="ADAL" clId="{6C0103F6-F139-4B9D-9DB9-B86FF9316776}" dt="2023-07-24T16:36:14.838" v="24" actId="26606"/>
          <ac:spMkLst>
            <pc:docMk/>
            <pc:sldMk cId="2247771143" sldId="2137"/>
            <ac:spMk id="2" creationId="{24AECE9A-6320-F13A-2E94-A3C3EC1DAFB1}"/>
          </ac:spMkLst>
        </pc:spChg>
        <pc:spChg chg="mod">
          <ac:chgData name="Jed Hannemann" userId="1a3701e1-cc15-4fc6-a4bd-babc9f67f005" providerId="ADAL" clId="{6C0103F6-F139-4B9D-9DB9-B86FF9316776}" dt="2023-07-24T16:36:14.838" v="24" actId="26606"/>
          <ac:spMkLst>
            <pc:docMk/>
            <pc:sldMk cId="2247771143" sldId="2137"/>
            <ac:spMk id="3" creationId="{2041ED98-8B55-8813-1737-D20DEDA5914A}"/>
          </ac:spMkLst>
        </pc:spChg>
        <pc:spChg chg="mod">
          <ac:chgData name="Jed Hannemann" userId="1a3701e1-cc15-4fc6-a4bd-babc9f67f005" providerId="ADAL" clId="{6C0103F6-F139-4B9D-9DB9-B86FF9316776}" dt="2023-07-24T16:36:14.838" v="24" actId="26606"/>
          <ac:spMkLst>
            <pc:docMk/>
            <pc:sldMk cId="2247771143" sldId="2137"/>
            <ac:spMk id="4" creationId="{9318563C-69E8-A566-2CB9-AE9C01FB3755}"/>
          </ac:spMkLst>
        </pc:spChg>
        <pc:picChg chg="add mod ord">
          <ac:chgData name="Jed Hannemann" userId="1a3701e1-cc15-4fc6-a4bd-babc9f67f005" providerId="ADAL" clId="{6C0103F6-F139-4B9D-9DB9-B86FF9316776}" dt="2023-07-24T16:36:40.681" v="26" actId="1440"/>
          <ac:picMkLst>
            <pc:docMk/>
            <pc:sldMk cId="2247771143" sldId="2137"/>
            <ac:picMk id="7" creationId="{4C8E92E2-259F-0DAA-E3D4-0F17113DC302}"/>
          </ac:picMkLst>
        </pc:picChg>
        <pc:picChg chg="add mod ord">
          <ac:chgData name="Jed Hannemann" userId="1a3701e1-cc15-4fc6-a4bd-babc9f67f005" providerId="ADAL" clId="{6C0103F6-F139-4B9D-9DB9-B86FF9316776}" dt="2023-07-24T16:36:38.803" v="25" actId="1440"/>
          <ac:picMkLst>
            <pc:docMk/>
            <pc:sldMk cId="2247771143" sldId="2137"/>
            <ac:picMk id="9" creationId="{640E2D01-0D34-2682-7C6C-FE4C42F4583C}"/>
          </ac:picMkLst>
        </pc:picChg>
        <pc:picChg chg="add mod ord">
          <ac:chgData name="Jed Hannemann" userId="1a3701e1-cc15-4fc6-a4bd-babc9f67f005" providerId="ADAL" clId="{6C0103F6-F139-4B9D-9DB9-B86FF9316776}" dt="2023-07-24T16:36:14.838" v="24" actId="26606"/>
          <ac:picMkLst>
            <pc:docMk/>
            <pc:sldMk cId="2247771143" sldId="2137"/>
            <ac:picMk id="11" creationId="{40BF1AF4-5414-E846-E697-8FFC6898F6B6}"/>
          </ac:picMkLst>
        </pc:picChg>
      </pc:sldChg>
    </pc:docChg>
  </pc:docChgLst>
  <pc:docChgLst>
    <pc:chgData name="Jennifer Moffatt" userId="S::jmoffatt@energy-solution.com::4bbccaa3-e7bb-4eff-87b8-9f308bfd843a" providerId="AD" clId="Web-{C93BC821-3B67-A262-2CB7-D59346B95118}"/>
    <pc:docChg chg="modSld sldOrd">
      <pc:chgData name="Jennifer Moffatt" userId="S::jmoffatt@energy-solution.com::4bbccaa3-e7bb-4eff-87b8-9f308bfd843a" providerId="AD" clId="Web-{C93BC821-3B67-A262-2CB7-D59346B95118}" dt="2023-07-21T18:40:52.176" v="29" actId="20577"/>
      <pc:docMkLst>
        <pc:docMk/>
      </pc:docMkLst>
      <pc:sldChg chg="modSp">
        <pc:chgData name="Jennifer Moffatt" userId="S::jmoffatt@energy-solution.com::4bbccaa3-e7bb-4eff-87b8-9f308bfd843a" providerId="AD" clId="Web-{C93BC821-3B67-A262-2CB7-D59346B95118}" dt="2023-07-21T18:40:52.176" v="29" actId="20577"/>
        <pc:sldMkLst>
          <pc:docMk/>
          <pc:sldMk cId="2552481162" sldId="277"/>
        </pc:sldMkLst>
        <pc:spChg chg="mod">
          <ac:chgData name="Jennifer Moffatt" userId="S::jmoffatt@energy-solution.com::4bbccaa3-e7bb-4eff-87b8-9f308bfd843a" providerId="AD" clId="Web-{C93BC821-3B67-A262-2CB7-D59346B95118}" dt="2023-07-21T18:40:52.176" v="29" actId="20577"/>
          <ac:spMkLst>
            <pc:docMk/>
            <pc:sldMk cId="2552481162" sldId="277"/>
            <ac:spMk id="2" creationId="{D37771F5-C0D9-39DF-15BB-DF343B0E4D50}"/>
          </ac:spMkLst>
        </pc:spChg>
      </pc:sldChg>
      <pc:sldChg chg="modSp">
        <pc:chgData name="Jennifer Moffatt" userId="S::jmoffatt@energy-solution.com::4bbccaa3-e7bb-4eff-87b8-9f308bfd843a" providerId="AD" clId="Web-{C93BC821-3B67-A262-2CB7-D59346B95118}" dt="2023-07-21T18:39:00.277" v="7" actId="20577"/>
        <pc:sldMkLst>
          <pc:docMk/>
          <pc:sldMk cId="3251662210" sldId="1797"/>
        </pc:sldMkLst>
        <pc:spChg chg="mod">
          <ac:chgData name="Jennifer Moffatt" userId="S::jmoffatt@energy-solution.com::4bbccaa3-e7bb-4eff-87b8-9f308bfd843a" providerId="AD" clId="Web-{C93BC821-3B67-A262-2CB7-D59346B95118}" dt="2023-07-21T18:39:00.277" v="7" actId="20577"/>
          <ac:spMkLst>
            <pc:docMk/>
            <pc:sldMk cId="3251662210" sldId="1797"/>
            <ac:spMk id="29" creationId="{D9E6E8AE-1217-397E-9A00-F27EE26589F3}"/>
          </ac:spMkLst>
        </pc:spChg>
      </pc:sldChg>
      <pc:sldChg chg="ord">
        <pc:chgData name="Jennifer Moffatt" userId="S::jmoffatt@energy-solution.com::4bbccaa3-e7bb-4eff-87b8-9f308bfd843a" providerId="AD" clId="Web-{C93BC821-3B67-A262-2CB7-D59346B95118}" dt="2023-07-21T18:39:14.403" v="8"/>
        <pc:sldMkLst>
          <pc:docMk/>
          <pc:sldMk cId="566470820" sldId="2134"/>
        </pc:sldMkLst>
      </pc:sldChg>
    </pc:docChg>
  </pc:docChgLst>
  <pc:docChgLst>
    <pc:chgData name="Kalee Whitehouse" userId="S::kwhitehouse_veic.org#ext#@energy-solution.com::3ffef043-5717-46be-a889-766baf3ef024" providerId="AD" clId="Web-{A6A0ED26-3AFD-262C-4F4D-E1B7FEE1DDE6}"/>
    <pc:docChg chg="modSld sldOrd">
      <pc:chgData name="Kalee Whitehouse" userId="S::kwhitehouse_veic.org#ext#@energy-solution.com::3ffef043-5717-46be-a889-766baf3ef024" providerId="AD" clId="Web-{A6A0ED26-3AFD-262C-4F4D-E1B7FEE1DDE6}" dt="2023-07-20T12:43:30.015" v="3"/>
      <pc:docMkLst>
        <pc:docMk/>
      </pc:docMkLst>
      <pc:sldChg chg="mod ord modShow delCm">
        <pc:chgData name="Kalee Whitehouse" userId="S::kwhitehouse_veic.org#ext#@energy-solution.com::3ffef043-5717-46be-a889-766baf3ef024" providerId="AD" clId="Web-{A6A0ED26-3AFD-262C-4F4D-E1B7FEE1DDE6}" dt="2023-07-20T12:41:01.588" v="2"/>
        <pc:sldMkLst>
          <pc:docMk/>
          <pc:sldMk cId="1477448134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lee Whitehouse" userId="S::kwhitehouse_veic.org#ext#@energy-solution.com::3ffef043-5717-46be-a889-766baf3ef024" providerId="AD" clId="Web-{A6A0ED26-3AFD-262C-4F4D-E1B7FEE1DDE6}" dt="2023-07-20T12:40:56.462" v="1"/>
              <pc2:cmMkLst xmlns:pc2="http://schemas.microsoft.com/office/powerpoint/2019/9/main/command">
                <pc:docMk/>
                <pc:sldMk cId="1477448134" sldId="258"/>
                <pc2:cmMk id="{9ED7D3FB-92B8-460A-8A76-B931C94D0E1E}"/>
              </pc2:cmMkLst>
            </pc226:cmChg>
          </p:ext>
        </pc:extLst>
      </pc:sldChg>
      <pc:sldChg chg="mod modShow">
        <pc:chgData name="Kalee Whitehouse" userId="S::kwhitehouse_veic.org#ext#@energy-solution.com::3ffef043-5717-46be-a889-766baf3ef024" providerId="AD" clId="Web-{A6A0ED26-3AFD-262C-4F4D-E1B7FEE1DDE6}" dt="2023-07-20T12:43:30.015" v="3"/>
        <pc:sldMkLst>
          <pc:docMk/>
          <pc:sldMk cId="3387164484" sldId="2125"/>
        </pc:sldMkLst>
      </pc:sldChg>
    </pc:docChg>
  </pc:docChgLst>
  <pc:docChgLst>
    <pc:chgData name="Desmond Kirwan" userId="172cb55e-6913-4b66-9422-0d753ae35568" providerId="ADAL" clId="{E67740C7-F15C-466F-BABD-01126B4E5D65}"/>
    <pc:docChg chg="undo redo custSel modSld">
      <pc:chgData name="Desmond Kirwan" userId="172cb55e-6913-4b66-9422-0d753ae35568" providerId="ADAL" clId="{E67740C7-F15C-466F-BABD-01126B4E5D65}" dt="2023-07-20T20:21:05.845" v="214" actId="6549"/>
      <pc:docMkLst>
        <pc:docMk/>
      </pc:docMkLst>
      <pc:sldChg chg="modSp mod">
        <pc:chgData name="Desmond Kirwan" userId="172cb55e-6913-4b66-9422-0d753ae35568" providerId="ADAL" clId="{E67740C7-F15C-466F-BABD-01126B4E5D65}" dt="2023-07-20T20:21:05.845" v="214" actId="6549"/>
        <pc:sldMkLst>
          <pc:docMk/>
          <pc:sldMk cId="974711872" sldId="278"/>
        </pc:sldMkLst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5" creationId="{70EB7E6B-35BB-3C18-2994-5C33951149B9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6" creationId="{A003D758-0679-C28F-BFC1-F6281335B7E8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7" creationId="{E6A2F4B3-0076-D1F0-EC2C-A18250A786A9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8" creationId="{9A01EE46-F7E6-FA99-8404-A580275BAFF8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29" creationId="{AD8B650E-05B6-1223-638E-7F2B8B12AC86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34" creationId="{66DD948B-6C67-75B0-7525-EA7F3023FBBE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35" creationId="{BBD1BA9F-2E56-BC00-D47D-CCA67BE214B3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37" creationId="{19700969-9B62-6FAB-1FB9-F2C465BEECB6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44" creationId="{1BA05275-7D61-DF42-4F6A-562DBB783993}"/>
          </ac:spMkLst>
        </pc:spChg>
        <pc:spChg chg="mod">
          <ac:chgData name="Desmond Kirwan" userId="172cb55e-6913-4b66-9422-0d753ae35568" providerId="ADAL" clId="{E67740C7-F15C-466F-BABD-01126B4E5D65}" dt="2023-07-20T20:21:05.845" v="214" actId="6549"/>
          <ac:spMkLst>
            <pc:docMk/>
            <pc:sldMk cId="974711872" sldId="278"/>
            <ac:spMk id="54" creationId="{8A524EF5-AAA6-51EA-4D6E-7A76B7149FC3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55" creationId="{D8DB0813-EA20-590C-975B-80031225C364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60" creationId="{A8C84DDA-B4EA-9A9A-01E3-82BFCAABBBCC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61" creationId="{B8F1E843-EDE3-01D9-7A97-BCDDC7C3C59D}"/>
          </ac:spMkLst>
        </pc:spChg>
        <pc:spChg chg="mod">
          <ac:chgData name="Desmond Kirwan" userId="172cb55e-6913-4b66-9422-0d753ae35568" providerId="ADAL" clId="{E67740C7-F15C-466F-BABD-01126B4E5D65}" dt="2023-07-20T19:05:21.539" v="51" actId="20578"/>
          <ac:spMkLst>
            <pc:docMk/>
            <pc:sldMk cId="974711872" sldId="278"/>
            <ac:spMk id="62" creationId="{10213E7C-2AA2-355C-2BC1-BDA1B8DF8301}"/>
          </ac:spMkLst>
        </pc:spChg>
        <pc:spChg chg="mod">
          <ac:chgData name="Desmond Kirwan" userId="172cb55e-6913-4b66-9422-0d753ae35568" providerId="ADAL" clId="{E67740C7-F15C-466F-BABD-01126B4E5D65}" dt="2023-07-20T19:13:06.585" v="77" actId="14100"/>
          <ac:spMkLst>
            <pc:docMk/>
            <pc:sldMk cId="974711872" sldId="278"/>
            <ac:spMk id="89" creationId="{F29121C9-B71D-F7A1-8E9B-E53739DA3631}"/>
          </ac:spMkLst>
        </pc:spChg>
        <pc:spChg chg="mod">
          <ac:chgData name="Desmond Kirwan" userId="172cb55e-6913-4b66-9422-0d753ae35568" providerId="ADAL" clId="{E67740C7-F15C-466F-BABD-01126B4E5D65}" dt="2023-07-20T19:06:07.840" v="54" actId="1076"/>
          <ac:spMkLst>
            <pc:docMk/>
            <pc:sldMk cId="974711872" sldId="278"/>
            <ac:spMk id="92" creationId="{979081B0-C195-6C92-09F3-2448F3D5A1CF}"/>
          </ac:spMkLst>
        </pc:spChg>
        <pc:grpChg chg="mod">
          <ac:chgData name="Desmond Kirwan" userId="172cb55e-6913-4b66-9422-0d753ae35568" providerId="ADAL" clId="{E67740C7-F15C-466F-BABD-01126B4E5D65}" dt="2023-07-20T19:05:21.539" v="51" actId="20578"/>
          <ac:grpSpMkLst>
            <pc:docMk/>
            <pc:sldMk cId="974711872" sldId="278"/>
            <ac:grpSpMk id="56" creationId="{6F2119D0-1F3B-D594-2CDD-3BF0AC37FB27}"/>
          </ac:grpSpMkLst>
        </pc:grpChg>
        <pc:grpChg chg="mod">
          <ac:chgData name="Desmond Kirwan" userId="172cb55e-6913-4b66-9422-0d753ae35568" providerId="ADAL" clId="{E67740C7-F15C-466F-BABD-01126B4E5D65}" dt="2023-07-20T19:05:21.539" v="51" actId="20578"/>
          <ac:grpSpMkLst>
            <pc:docMk/>
            <pc:sldMk cId="974711872" sldId="278"/>
            <ac:grpSpMk id="57" creationId="{DC85076A-F0D8-F1B7-DFFF-56E0475C0B48}"/>
          </ac:grpSpMkLst>
        </pc:grpChg>
        <pc:grpChg chg="mod">
          <ac:chgData name="Desmond Kirwan" userId="172cb55e-6913-4b66-9422-0d753ae35568" providerId="ADAL" clId="{E67740C7-F15C-466F-BABD-01126B4E5D65}" dt="2023-07-20T19:05:21.539" v="51" actId="20578"/>
          <ac:grpSpMkLst>
            <pc:docMk/>
            <pc:sldMk cId="974711872" sldId="278"/>
            <ac:grpSpMk id="58" creationId="{F91EA7C7-AF46-18EE-7756-DB35E1A29A8E}"/>
          </ac:grpSpMkLst>
        </pc:grpChg>
        <pc:grpChg chg="mod">
          <ac:chgData name="Desmond Kirwan" userId="172cb55e-6913-4b66-9422-0d753ae35568" providerId="ADAL" clId="{E67740C7-F15C-466F-BABD-01126B4E5D65}" dt="2023-07-20T19:05:21.539" v="51" actId="20578"/>
          <ac:grpSpMkLst>
            <pc:docMk/>
            <pc:sldMk cId="974711872" sldId="278"/>
            <ac:grpSpMk id="59" creationId="{D5E21AE0-B100-8043-A4B4-B881608B7178}"/>
          </ac:grpSpMkLst>
        </pc:grpChg>
        <pc:grpChg chg="mod">
          <ac:chgData name="Desmond Kirwan" userId="172cb55e-6913-4b66-9422-0d753ae35568" providerId="ADAL" clId="{E67740C7-F15C-466F-BABD-01126B4E5D65}" dt="2023-07-20T19:05:21.539" v="51" actId="20578"/>
          <ac:grpSpMkLst>
            <pc:docMk/>
            <pc:sldMk cId="974711872" sldId="278"/>
            <ac:grpSpMk id="83" creationId="{A0E00943-8C38-8644-8529-EB8C7E01EA9D}"/>
          </ac:grpSpMkLst>
        </pc:grpChg>
        <pc:cxnChg chg="mod">
          <ac:chgData name="Desmond Kirwan" userId="172cb55e-6913-4b66-9422-0d753ae35568" providerId="ADAL" clId="{E67740C7-F15C-466F-BABD-01126B4E5D65}" dt="2023-07-20T20:21:05.845" v="214" actId="6549"/>
          <ac:cxnSpMkLst>
            <pc:docMk/>
            <pc:sldMk cId="974711872" sldId="278"/>
            <ac:cxnSpMk id="65" creationId="{F1236426-141C-11DD-484C-4C68513A938C}"/>
          </ac:cxnSpMkLst>
        </pc:cxnChg>
        <pc:cxnChg chg="mod">
          <ac:chgData name="Desmond Kirwan" userId="172cb55e-6913-4b66-9422-0d753ae35568" providerId="ADAL" clId="{E67740C7-F15C-466F-BABD-01126B4E5D65}" dt="2023-07-20T19:05:21.539" v="51" actId="20578"/>
          <ac:cxnSpMkLst>
            <pc:docMk/>
            <pc:sldMk cId="974711872" sldId="278"/>
            <ac:cxnSpMk id="66" creationId="{885C3FF8-6F93-8A90-2512-F07D1F097A66}"/>
          </ac:cxnSpMkLst>
        </pc:cxnChg>
        <pc:cxnChg chg="mod">
          <ac:chgData name="Desmond Kirwan" userId="172cb55e-6913-4b66-9422-0d753ae35568" providerId="ADAL" clId="{E67740C7-F15C-466F-BABD-01126B4E5D65}" dt="2023-07-20T19:05:21.539" v="51" actId="20578"/>
          <ac:cxnSpMkLst>
            <pc:docMk/>
            <pc:sldMk cId="974711872" sldId="278"/>
            <ac:cxnSpMk id="69" creationId="{3B392807-5AC8-0D78-CC2A-DEE14D18335A}"/>
          </ac:cxnSpMkLst>
        </pc:cxnChg>
        <pc:cxnChg chg="mod">
          <ac:chgData name="Desmond Kirwan" userId="172cb55e-6913-4b66-9422-0d753ae35568" providerId="ADAL" clId="{E67740C7-F15C-466F-BABD-01126B4E5D65}" dt="2023-07-20T19:05:21.539" v="51" actId="20578"/>
          <ac:cxnSpMkLst>
            <pc:docMk/>
            <pc:sldMk cId="974711872" sldId="278"/>
            <ac:cxnSpMk id="72" creationId="{621B6030-CBBD-910E-5DAD-8E9650E5CA62}"/>
          </ac:cxnSpMkLst>
        </pc:cxnChg>
        <pc:cxnChg chg="mod">
          <ac:chgData name="Desmond Kirwan" userId="172cb55e-6913-4b66-9422-0d753ae35568" providerId="ADAL" clId="{E67740C7-F15C-466F-BABD-01126B4E5D65}" dt="2023-07-20T19:05:21.539" v="51" actId="20578"/>
          <ac:cxnSpMkLst>
            <pc:docMk/>
            <pc:sldMk cId="974711872" sldId="278"/>
            <ac:cxnSpMk id="75" creationId="{BAD30054-FA34-DEB3-E25E-6BCFBAE47936}"/>
          </ac:cxnSpMkLst>
        </pc:cxnChg>
        <pc:cxnChg chg="mod">
          <ac:chgData name="Desmond Kirwan" userId="172cb55e-6913-4b66-9422-0d753ae35568" providerId="ADAL" clId="{E67740C7-F15C-466F-BABD-01126B4E5D65}" dt="2023-07-20T19:05:21.539" v="51" actId="20578"/>
          <ac:cxnSpMkLst>
            <pc:docMk/>
            <pc:sldMk cId="974711872" sldId="278"/>
            <ac:cxnSpMk id="82" creationId="{74D4ABC8-39A4-187E-3DBA-6CAA99E8ABA9}"/>
          </ac:cxnSpMkLst>
        </pc:cxnChg>
      </pc:sldChg>
      <pc:sldChg chg="addSp delSp modSp mod modCm">
        <pc:chgData name="Desmond Kirwan" userId="172cb55e-6913-4b66-9422-0d753ae35568" providerId="ADAL" clId="{E67740C7-F15C-466F-BABD-01126B4E5D65}" dt="2023-07-20T20:07:57.312" v="82" actId="1076"/>
        <pc:sldMkLst>
          <pc:docMk/>
          <pc:sldMk cId="2660946310" sldId="279"/>
        </pc:sldMkLst>
        <pc:spChg chg="mod">
          <ac:chgData name="Desmond Kirwan" userId="172cb55e-6913-4b66-9422-0d753ae35568" providerId="ADAL" clId="{E67740C7-F15C-466F-BABD-01126B4E5D65}" dt="2023-07-20T20:07:57.312" v="82" actId="1076"/>
          <ac:spMkLst>
            <pc:docMk/>
            <pc:sldMk cId="2660946310" sldId="279"/>
            <ac:spMk id="2" creationId="{DEBF59A9-6C00-A217-5682-2CFF132EFF24}"/>
          </ac:spMkLst>
        </pc:spChg>
        <pc:spChg chg="add del">
          <ac:chgData name="Desmond Kirwan" userId="172cb55e-6913-4b66-9422-0d753ae35568" providerId="ADAL" clId="{E67740C7-F15C-466F-BABD-01126B4E5D65}" dt="2023-07-20T20:07:50.644" v="81" actId="478"/>
          <ac:spMkLst>
            <pc:docMk/>
            <pc:sldMk cId="2660946310" sldId="279"/>
            <ac:spMk id="4" creationId="{423006F7-E8CA-8B4C-FD30-34894AB6D6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172cb55e-6913-4b66-9422-0d753ae35568" providerId="ADAL" clId="{E67740C7-F15C-466F-BABD-01126B4E5D65}" dt="2023-07-18T16:38:34.335" v="1"/>
              <pc2:cmMkLst xmlns:pc2="http://schemas.microsoft.com/office/powerpoint/2019/9/main/command">
                <pc:docMk/>
                <pc:sldMk cId="2660946310" sldId="279"/>
                <pc2:cmMk id="{E479EB07-D57D-4B66-A27A-F8B994D9F89F}"/>
              </pc2:cmMkLst>
            </pc226:cmChg>
          </p:ext>
        </pc:extLst>
      </pc:sldChg>
      <pc:sldChg chg="modCm">
        <pc:chgData name="Desmond Kirwan" userId="172cb55e-6913-4b66-9422-0d753ae35568" providerId="ADAL" clId="{E67740C7-F15C-466F-BABD-01126B4E5D65}" dt="2023-07-20T19:12:17.204" v="55" actId="2056"/>
        <pc:sldMkLst>
          <pc:docMk/>
          <pc:sldMk cId="3770679118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172cb55e-6913-4b66-9422-0d753ae35568" providerId="ADAL" clId="{E67740C7-F15C-466F-BABD-01126B4E5D65}" dt="2023-07-20T19:12:17.204" v="55" actId="2056"/>
              <pc2:cmMkLst xmlns:pc2="http://schemas.microsoft.com/office/powerpoint/2019/9/main/command">
                <pc:docMk/>
                <pc:sldMk cId="3770679118" sldId="280"/>
                <pc2:cmMk id="{CDF66A24-6022-4CFF-9A41-C9BB2BF3D297}"/>
              </pc2:cmMkLst>
            </pc226:cmChg>
          </p:ext>
        </pc:extLst>
      </pc:sldChg>
      <pc:sldChg chg="modSp mod">
        <pc:chgData name="Desmond Kirwan" userId="172cb55e-6913-4b66-9422-0d753ae35568" providerId="ADAL" clId="{E67740C7-F15C-466F-BABD-01126B4E5D65}" dt="2023-07-18T16:45:49.754" v="4"/>
        <pc:sldMkLst>
          <pc:docMk/>
          <pc:sldMk cId="596823079" sldId="282"/>
        </pc:sldMkLst>
        <pc:spChg chg="mod">
          <ac:chgData name="Desmond Kirwan" userId="172cb55e-6913-4b66-9422-0d753ae35568" providerId="ADAL" clId="{E67740C7-F15C-466F-BABD-01126B4E5D65}" dt="2023-07-18T16:45:49.754" v="4"/>
          <ac:spMkLst>
            <pc:docMk/>
            <pc:sldMk cId="596823079" sldId="282"/>
            <ac:spMk id="4" creationId="{2D2F2DE1-0588-9519-D09E-A180E361DDB0}"/>
          </ac:spMkLst>
        </pc:spChg>
      </pc:sldChg>
      <pc:sldChg chg="modSp mod">
        <pc:chgData name="Desmond Kirwan" userId="172cb55e-6913-4b66-9422-0d753ae35568" providerId="ADAL" clId="{E67740C7-F15C-466F-BABD-01126B4E5D65}" dt="2023-07-18T16:45:55.557" v="12" actId="20577"/>
        <pc:sldMkLst>
          <pc:docMk/>
          <pc:sldMk cId="1953738572" sldId="2124"/>
        </pc:sldMkLst>
        <pc:spChg chg="mod">
          <ac:chgData name="Desmond Kirwan" userId="172cb55e-6913-4b66-9422-0d753ae35568" providerId="ADAL" clId="{E67740C7-F15C-466F-BABD-01126B4E5D65}" dt="2023-07-18T16:45:55.557" v="12" actId="20577"/>
          <ac:spMkLst>
            <pc:docMk/>
            <pc:sldMk cId="1953738572" sldId="2124"/>
            <ac:spMk id="2" creationId="{3B69ED60-10D6-8D4E-ECB7-7AA824A7375D}"/>
          </ac:spMkLst>
        </pc:spChg>
      </pc:sldChg>
      <pc:sldChg chg="modSp mod modCm">
        <pc:chgData name="Desmond Kirwan" userId="172cb55e-6913-4b66-9422-0d753ae35568" providerId="ADAL" clId="{E67740C7-F15C-466F-BABD-01126B4E5D65}" dt="2023-07-20T20:15:00.862" v="212" actId="20577"/>
        <pc:sldMkLst>
          <pc:docMk/>
          <pc:sldMk cId="475846206" sldId="2128"/>
        </pc:sldMkLst>
        <pc:spChg chg="mod">
          <ac:chgData name="Desmond Kirwan" userId="172cb55e-6913-4b66-9422-0d753ae35568" providerId="ADAL" clId="{E67740C7-F15C-466F-BABD-01126B4E5D65}" dt="2023-07-20T20:08:28.303" v="84" actId="1076"/>
          <ac:spMkLst>
            <pc:docMk/>
            <pc:sldMk cId="475846206" sldId="2128"/>
            <ac:spMk id="2" creationId="{A612EDC6-E28D-DA60-7A81-87E1D06B452D}"/>
          </ac:spMkLst>
        </pc:spChg>
        <pc:spChg chg="mod">
          <ac:chgData name="Desmond Kirwan" userId="172cb55e-6913-4b66-9422-0d753ae35568" providerId="ADAL" clId="{E67740C7-F15C-466F-BABD-01126B4E5D65}" dt="2023-07-20T20:14:46.698" v="191" actId="20577"/>
          <ac:spMkLst>
            <pc:docMk/>
            <pc:sldMk cId="475846206" sldId="2128"/>
            <ac:spMk id="21" creationId="{1FA3239A-9235-354B-8CB7-AF8BFB6D8622}"/>
          </ac:spMkLst>
        </pc:spChg>
        <pc:graphicFrameChg chg="modGraphic">
          <ac:chgData name="Desmond Kirwan" userId="172cb55e-6913-4b66-9422-0d753ae35568" providerId="ADAL" clId="{E67740C7-F15C-466F-BABD-01126B4E5D65}" dt="2023-07-20T20:15:00.862" v="212" actId="20577"/>
          <ac:graphicFrameMkLst>
            <pc:docMk/>
            <pc:sldMk cId="475846206" sldId="2128"/>
            <ac:graphicFrameMk id="12" creationId="{49A20792-7CFD-874E-9072-0F189AA45C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172cb55e-6913-4b66-9422-0d753ae35568" providerId="ADAL" clId="{E67740C7-F15C-466F-BABD-01126B4E5D65}" dt="2023-07-18T16:38:27.233" v="0"/>
              <pc2:cmMkLst xmlns:pc2="http://schemas.microsoft.com/office/powerpoint/2019/9/main/command">
                <pc:docMk/>
                <pc:sldMk cId="475846206" sldId="2128"/>
                <pc2:cmMk id="{C991245E-3D9C-4371-A018-B44864F6D3D0}"/>
              </pc2:cmMkLst>
            </pc226:cmChg>
            <pc226:cmChg xmlns:pc226="http://schemas.microsoft.com/office/powerpoint/2022/06/main/command" chg="mod">
              <pc226:chgData name="Desmond Kirwan" userId="172cb55e-6913-4b66-9422-0d753ae35568" providerId="ADAL" clId="{E67740C7-F15C-466F-BABD-01126B4E5D65}" dt="2023-07-20T20:14:43.851" v="173" actId="20577"/>
              <pc2:cmMkLst xmlns:pc2="http://schemas.microsoft.com/office/powerpoint/2019/9/main/command">
                <pc:docMk/>
                <pc:sldMk cId="475846206" sldId="2128"/>
                <pc2:cmMk id="{70CB23F2-ED49-49AF-9ADC-1E10859ED47D}"/>
              </pc2:cmMkLst>
            </pc226:cmChg>
          </p:ext>
        </pc:extLst>
      </pc:sldChg>
      <pc:sldChg chg="modSp mod">
        <pc:chgData name="Desmond Kirwan" userId="172cb55e-6913-4b66-9422-0d753ae35568" providerId="ADAL" clId="{E67740C7-F15C-466F-BABD-01126B4E5D65}" dt="2023-07-20T20:19:14.210" v="213" actId="14826"/>
        <pc:sldMkLst>
          <pc:docMk/>
          <pc:sldMk cId="2612353100" sldId="2130"/>
        </pc:sldMkLst>
        <pc:picChg chg="mod">
          <ac:chgData name="Desmond Kirwan" userId="172cb55e-6913-4b66-9422-0d753ae35568" providerId="ADAL" clId="{E67740C7-F15C-466F-BABD-01126B4E5D65}" dt="2023-07-20T20:19:14.210" v="213" actId="14826"/>
          <ac:picMkLst>
            <pc:docMk/>
            <pc:sldMk cId="2612353100" sldId="2130"/>
            <ac:picMk id="6" creationId="{A35AFB7D-4418-17E5-EBFF-92941C1A9BB0}"/>
          </ac:picMkLst>
        </pc:picChg>
      </pc:sldChg>
      <pc:sldChg chg="modCm">
        <pc:chgData name="Desmond Kirwan" userId="172cb55e-6913-4b66-9422-0d753ae35568" providerId="ADAL" clId="{E67740C7-F15C-466F-BABD-01126B4E5D65}" dt="2023-07-20T17:48:14.049" v="13" actId="2056"/>
        <pc:sldMkLst>
          <pc:docMk/>
          <pc:sldMk cId="3141118031" sldId="2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smond Kirwan" userId="172cb55e-6913-4b66-9422-0d753ae35568" providerId="ADAL" clId="{E67740C7-F15C-466F-BABD-01126B4E5D65}" dt="2023-07-20T17:48:14.049" v="13" actId="2056"/>
              <pc2:cmMkLst xmlns:pc2="http://schemas.microsoft.com/office/powerpoint/2019/9/main/command">
                <pc:docMk/>
                <pc:sldMk cId="3141118031" sldId="2132"/>
                <pc2:cmMk id="{8C623FA4-D969-45EA-976F-CE6F9F04C0B3}"/>
              </pc2:cmMkLst>
            </pc226:cmChg>
          </p:ext>
        </pc:extLst>
      </pc:sldChg>
    </pc:docChg>
  </pc:docChgLst>
  <pc:docChgLst>
    <pc:chgData name="Desmond Kirwan" userId="172cb55e-6913-4b66-9422-0d753ae35568" providerId="ADAL" clId="{489D1F54-F792-4599-A444-75AF3D23AB9D}"/>
    <pc:docChg chg="undo redo custSel addSld modSld">
      <pc:chgData name="Desmond Kirwan" userId="172cb55e-6913-4b66-9422-0d753ae35568" providerId="ADAL" clId="{489D1F54-F792-4599-A444-75AF3D23AB9D}" dt="2023-07-18T16:18:25.062" v="2623" actId="113"/>
      <pc:docMkLst>
        <pc:docMk/>
      </pc:docMkLst>
      <pc:sldChg chg="modSp mod addCm modCm">
        <pc:chgData name="Desmond Kirwan" userId="172cb55e-6913-4b66-9422-0d753ae35568" providerId="ADAL" clId="{489D1F54-F792-4599-A444-75AF3D23AB9D}" dt="2023-07-17T18:26:12.806" v="623"/>
        <pc:sldMkLst>
          <pc:docMk/>
          <pc:sldMk cId="974711872" sldId="278"/>
        </pc:sldMkLst>
        <pc:spChg chg="mod">
          <ac:chgData name="Desmond Kirwan" userId="172cb55e-6913-4b66-9422-0d753ae35568" providerId="ADAL" clId="{489D1F54-F792-4599-A444-75AF3D23AB9D}" dt="2023-07-17T17:09:48.226" v="281" actId="1076"/>
          <ac:spMkLst>
            <pc:docMk/>
            <pc:sldMk cId="974711872" sldId="278"/>
            <ac:spMk id="4" creationId="{2D2F2DE1-0588-9519-D09E-A180E361DDB0}"/>
          </ac:spMkLst>
        </pc:spChg>
        <pc:spChg chg="mod">
          <ac:chgData name="Desmond Kirwan" userId="172cb55e-6913-4b66-9422-0d753ae35568" providerId="ADAL" clId="{489D1F54-F792-4599-A444-75AF3D23AB9D}" dt="2023-07-17T17:10:58.929" v="284" actId="14100"/>
          <ac:spMkLst>
            <pc:docMk/>
            <pc:sldMk cId="974711872" sldId="278"/>
            <ac:spMk id="85" creationId="{06AA7CB5-87F5-775B-89A7-272587220955}"/>
          </ac:spMkLst>
        </pc:spChg>
        <pc:spChg chg="mod">
          <ac:chgData name="Desmond Kirwan" userId="172cb55e-6913-4b66-9422-0d753ae35568" providerId="ADAL" clId="{489D1F54-F792-4599-A444-75AF3D23AB9D}" dt="2023-07-17T17:09:41.675" v="280" actId="1076"/>
          <ac:spMkLst>
            <pc:docMk/>
            <pc:sldMk cId="974711872" sldId="278"/>
            <ac:spMk id="86" creationId="{B3D94329-A081-C526-E5F2-F771CE040614}"/>
          </ac:spMkLst>
        </pc:spChg>
        <pc:spChg chg="mod">
          <ac:chgData name="Desmond Kirwan" userId="172cb55e-6913-4b66-9422-0d753ae35568" providerId="ADAL" clId="{489D1F54-F792-4599-A444-75AF3D23AB9D}" dt="2023-07-17T17:09:41.675" v="280" actId="1076"/>
          <ac:spMkLst>
            <pc:docMk/>
            <pc:sldMk cId="974711872" sldId="278"/>
            <ac:spMk id="89" creationId="{F29121C9-B71D-F7A1-8E9B-E53739DA3631}"/>
          </ac:spMkLst>
        </pc:spChg>
        <pc:spChg chg="mod">
          <ac:chgData name="Desmond Kirwan" userId="172cb55e-6913-4b66-9422-0d753ae35568" providerId="ADAL" clId="{489D1F54-F792-4599-A444-75AF3D23AB9D}" dt="2023-07-17T17:09:41.675" v="280" actId="1076"/>
          <ac:spMkLst>
            <pc:docMk/>
            <pc:sldMk cId="974711872" sldId="278"/>
            <ac:spMk id="90" creationId="{68E8567A-1AC8-43DF-11E3-C4F86A64D5EC}"/>
          </ac:spMkLst>
        </pc:spChg>
        <pc:spChg chg="mod">
          <ac:chgData name="Desmond Kirwan" userId="172cb55e-6913-4b66-9422-0d753ae35568" providerId="ADAL" clId="{489D1F54-F792-4599-A444-75AF3D23AB9D}" dt="2023-07-17T17:38:36.801" v="318" actId="14100"/>
          <ac:spMkLst>
            <pc:docMk/>
            <pc:sldMk cId="974711872" sldId="278"/>
            <ac:spMk id="92" creationId="{979081B0-C195-6C92-09F3-2448F3D5A1CF}"/>
          </ac:spMkLst>
        </pc:spChg>
        <pc:grpChg chg="mod">
          <ac:chgData name="Desmond Kirwan" userId="172cb55e-6913-4b66-9422-0d753ae35568" providerId="ADAL" clId="{489D1F54-F792-4599-A444-75AF3D23AB9D}" dt="2023-07-17T17:09:41.675" v="280" actId="1076"/>
          <ac:grpSpMkLst>
            <pc:docMk/>
            <pc:sldMk cId="974711872" sldId="278"/>
            <ac:grpSpMk id="83" creationId="{A0E00943-8C38-8644-8529-EB8C7E01EA9D}"/>
          </ac:grpSpMkLst>
        </pc:grpChg>
        <pc:graphicFrameChg chg="mod modGraphic">
          <ac:chgData name="Desmond Kirwan" userId="172cb55e-6913-4b66-9422-0d753ae35568" providerId="ADAL" clId="{489D1F54-F792-4599-A444-75AF3D23AB9D}" dt="2023-07-17T18:25:30.200" v="621" actId="20577"/>
          <ac:graphicFrameMkLst>
            <pc:docMk/>
            <pc:sldMk cId="974711872" sldId="278"/>
            <ac:graphicFrameMk id="84" creationId="{6D0A7F88-4653-73E3-2463-FA616B4EB7F6}"/>
          </ac:graphicFrameMkLst>
        </pc:graphicFrameChg>
        <pc:picChg chg="mod">
          <ac:chgData name="Desmond Kirwan" userId="172cb55e-6913-4b66-9422-0d753ae35568" providerId="ADAL" clId="{489D1F54-F792-4599-A444-75AF3D23AB9D}" dt="2023-07-17T17:09:41.675" v="280" actId="1076"/>
          <ac:picMkLst>
            <pc:docMk/>
            <pc:sldMk cId="974711872" sldId="278"/>
            <ac:picMk id="88" creationId="{B6B02306-90CC-FF5F-EBEB-D82D32DFE765}"/>
          </ac:picMkLst>
        </pc:picChg>
        <pc:picChg chg="mod">
          <ac:chgData name="Desmond Kirwan" userId="172cb55e-6913-4b66-9422-0d753ae35568" providerId="ADAL" clId="{489D1F54-F792-4599-A444-75AF3D23AB9D}" dt="2023-07-17T17:10:04.371" v="282" actId="1076"/>
          <ac:picMkLst>
            <pc:docMk/>
            <pc:sldMk cId="974711872" sldId="278"/>
            <ac:picMk id="91" creationId="{992017FB-FB2C-4033-FFF7-D7C942C1B0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smond Kirwan" userId="172cb55e-6913-4b66-9422-0d753ae35568" providerId="ADAL" clId="{489D1F54-F792-4599-A444-75AF3D23AB9D}" dt="2023-07-17T18:26:12.806" v="623"/>
              <pc2:cmMkLst xmlns:pc2="http://schemas.microsoft.com/office/powerpoint/2019/9/main/command">
                <pc:docMk/>
                <pc:sldMk cId="974711872" sldId="278"/>
                <pc2:cmMk id="{A54524CE-684A-48BC-B84C-8D5C7A253ECE}"/>
              </pc2:cmMkLst>
            </pc226:cmChg>
          </p:ext>
        </pc:extLst>
      </pc:sldChg>
      <pc:sldChg chg="modSp mod">
        <pc:chgData name="Desmond Kirwan" userId="172cb55e-6913-4b66-9422-0d753ae35568" providerId="ADAL" clId="{489D1F54-F792-4599-A444-75AF3D23AB9D}" dt="2023-07-18T16:17:54.270" v="2622" actId="20577"/>
        <pc:sldMkLst>
          <pc:docMk/>
          <pc:sldMk cId="3770679118" sldId="280"/>
        </pc:sldMkLst>
        <pc:spChg chg="mod">
          <ac:chgData name="Desmond Kirwan" userId="172cb55e-6913-4b66-9422-0d753ae35568" providerId="ADAL" clId="{489D1F54-F792-4599-A444-75AF3D23AB9D}" dt="2023-07-18T16:17:54.270" v="2622" actId="20577"/>
          <ac:spMkLst>
            <pc:docMk/>
            <pc:sldMk cId="3770679118" sldId="280"/>
            <ac:spMk id="9" creationId="{B20AA17D-0D6D-4143-8EF2-B860980504AF}"/>
          </ac:spMkLst>
        </pc:spChg>
      </pc:sldChg>
      <pc:sldChg chg="modSp mod modNotesTx">
        <pc:chgData name="Desmond Kirwan" userId="172cb55e-6913-4b66-9422-0d753ae35568" providerId="ADAL" clId="{489D1F54-F792-4599-A444-75AF3D23AB9D}" dt="2023-07-17T17:34:03.473" v="315"/>
        <pc:sldMkLst>
          <pc:docMk/>
          <pc:sldMk cId="4180339093" sldId="283"/>
        </pc:sldMkLst>
        <pc:spChg chg="mod">
          <ac:chgData name="Desmond Kirwan" userId="172cb55e-6913-4b66-9422-0d753ae35568" providerId="ADAL" clId="{489D1F54-F792-4599-A444-75AF3D23AB9D}" dt="2023-07-17T17:34:03.473" v="315"/>
          <ac:spMkLst>
            <pc:docMk/>
            <pc:sldMk cId="4180339093" sldId="283"/>
            <ac:spMk id="2" creationId="{AD9B0E4D-2C5E-E221-8F33-BF3B7F889691}"/>
          </ac:spMkLst>
        </pc:spChg>
      </pc:sldChg>
      <pc:sldChg chg="addSp delSp modSp mod">
        <pc:chgData name="Desmond Kirwan" userId="172cb55e-6913-4b66-9422-0d753ae35568" providerId="ADAL" clId="{489D1F54-F792-4599-A444-75AF3D23AB9D}" dt="2023-07-18T15:38:54.341" v="1580" actId="20577"/>
        <pc:sldMkLst>
          <pc:docMk/>
          <pc:sldMk cId="4218235158" sldId="2127"/>
        </pc:sldMkLst>
        <pc:spChg chg="add mod">
          <ac:chgData name="Desmond Kirwan" userId="172cb55e-6913-4b66-9422-0d753ae35568" providerId="ADAL" clId="{489D1F54-F792-4599-A444-75AF3D23AB9D}" dt="2023-07-17T19:44:06.415" v="844" actId="14100"/>
          <ac:spMkLst>
            <pc:docMk/>
            <pc:sldMk cId="4218235158" sldId="2127"/>
            <ac:spMk id="2" creationId="{652E10A1-934C-CC54-F6C6-736CB342B9A5}"/>
          </ac:spMkLst>
        </pc:spChg>
        <pc:spChg chg="mod">
          <ac:chgData name="Desmond Kirwan" userId="172cb55e-6913-4b66-9422-0d753ae35568" providerId="ADAL" clId="{489D1F54-F792-4599-A444-75AF3D23AB9D}" dt="2023-07-18T15:18:17.179" v="898" actId="20577"/>
          <ac:spMkLst>
            <pc:docMk/>
            <pc:sldMk cId="4218235158" sldId="2127"/>
            <ac:spMk id="54" creationId="{8A524EF5-AAA6-51EA-4D6E-7A76B7149FC3}"/>
          </ac:spMkLst>
        </pc:spChg>
        <pc:spChg chg="mod">
          <ac:chgData name="Desmond Kirwan" userId="172cb55e-6913-4b66-9422-0d753ae35568" providerId="ADAL" clId="{489D1F54-F792-4599-A444-75AF3D23AB9D}" dt="2023-07-18T15:38:24.244" v="1502" actId="20577"/>
          <ac:spMkLst>
            <pc:docMk/>
            <pc:sldMk cId="4218235158" sldId="2127"/>
            <ac:spMk id="55" creationId="{D8DB0813-EA20-590C-975B-80031225C364}"/>
          </ac:spMkLst>
        </pc:spChg>
        <pc:spChg chg="mod">
          <ac:chgData name="Desmond Kirwan" userId="172cb55e-6913-4b66-9422-0d753ae35568" providerId="ADAL" clId="{489D1F54-F792-4599-A444-75AF3D23AB9D}" dt="2023-07-18T15:38:42.740" v="1552" actId="20577"/>
          <ac:spMkLst>
            <pc:docMk/>
            <pc:sldMk cId="4218235158" sldId="2127"/>
            <ac:spMk id="60" creationId="{A8C84DDA-B4EA-9A9A-01E3-82BFCAABBBCC}"/>
          </ac:spMkLst>
        </pc:spChg>
        <pc:spChg chg="mod">
          <ac:chgData name="Desmond Kirwan" userId="172cb55e-6913-4b66-9422-0d753ae35568" providerId="ADAL" clId="{489D1F54-F792-4599-A444-75AF3D23AB9D}" dt="2023-07-18T15:38:54.341" v="1580" actId="20577"/>
          <ac:spMkLst>
            <pc:docMk/>
            <pc:sldMk cId="4218235158" sldId="2127"/>
            <ac:spMk id="61" creationId="{B8F1E843-EDE3-01D9-7A97-BCDDC7C3C59D}"/>
          </ac:spMkLst>
        </pc:spChg>
        <pc:spChg chg="mod">
          <ac:chgData name="Desmond Kirwan" userId="172cb55e-6913-4b66-9422-0d753ae35568" providerId="ADAL" clId="{489D1F54-F792-4599-A444-75AF3D23AB9D}" dt="2023-07-18T15:37:20.792" v="1340" actId="20577"/>
          <ac:spMkLst>
            <pc:docMk/>
            <pc:sldMk cId="4218235158" sldId="2127"/>
            <ac:spMk id="62" creationId="{10213E7C-2AA2-355C-2BC1-BDA1B8DF8301}"/>
          </ac:spMkLst>
        </pc:spChg>
        <pc:spChg chg="mod">
          <ac:chgData name="Desmond Kirwan" userId="172cb55e-6913-4b66-9422-0d753ae35568" providerId="ADAL" clId="{489D1F54-F792-4599-A444-75AF3D23AB9D}" dt="2023-07-18T15:28:58.168" v="1229" actId="20577"/>
          <ac:spMkLst>
            <pc:docMk/>
            <pc:sldMk cId="4218235158" sldId="2127"/>
            <ac:spMk id="63" creationId="{6B6152D4-DDA0-AFA6-5738-ED1DDFC5DBE9}"/>
          </ac:spMkLst>
        </pc:spChg>
        <pc:spChg chg="mod">
          <ac:chgData name="Desmond Kirwan" userId="172cb55e-6913-4b66-9422-0d753ae35568" providerId="ADAL" clId="{489D1F54-F792-4599-A444-75AF3D23AB9D}" dt="2023-07-17T19:42:56.651" v="842" actId="1076"/>
          <ac:spMkLst>
            <pc:docMk/>
            <pc:sldMk cId="4218235158" sldId="2127"/>
            <ac:spMk id="85" creationId="{06AA7CB5-87F5-775B-89A7-272587220955}"/>
          </ac:spMkLst>
        </pc:spChg>
        <pc:spChg chg="mod">
          <ac:chgData name="Desmond Kirwan" userId="172cb55e-6913-4b66-9422-0d753ae35568" providerId="ADAL" clId="{489D1F54-F792-4599-A444-75AF3D23AB9D}" dt="2023-07-17T19:44:17.779" v="849" actId="1038"/>
          <ac:spMkLst>
            <pc:docMk/>
            <pc:sldMk cId="4218235158" sldId="2127"/>
            <ac:spMk id="86" creationId="{B3D94329-A081-C526-E5F2-F771CE040614}"/>
          </ac:spMkLst>
        </pc:spChg>
        <pc:spChg chg="del">
          <ac:chgData name="Desmond Kirwan" userId="172cb55e-6913-4b66-9422-0d753ae35568" providerId="ADAL" clId="{489D1F54-F792-4599-A444-75AF3D23AB9D}" dt="2023-07-17T19:34:25.377" v="714" actId="478"/>
          <ac:spMkLst>
            <pc:docMk/>
            <pc:sldMk cId="4218235158" sldId="2127"/>
            <ac:spMk id="87" creationId="{F07BEEC0-03F7-1B67-57AE-6B67D2F8635C}"/>
          </ac:spMkLst>
        </pc:spChg>
        <pc:spChg chg="mod">
          <ac:chgData name="Desmond Kirwan" userId="172cb55e-6913-4b66-9422-0d753ae35568" providerId="ADAL" clId="{489D1F54-F792-4599-A444-75AF3D23AB9D}" dt="2023-07-17T19:36:28.721" v="772" actId="20577"/>
          <ac:spMkLst>
            <pc:docMk/>
            <pc:sldMk cId="4218235158" sldId="2127"/>
            <ac:spMk id="89" creationId="{F29121C9-B71D-F7A1-8E9B-E53739DA3631}"/>
          </ac:spMkLst>
        </pc:spChg>
        <pc:spChg chg="mod">
          <ac:chgData name="Desmond Kirwan" userId="172cb55e-6913-4b66-9422-0d753ae35568" providerId="ADAL" clId="{489D1F54-F792-4599-A444-75AF3D23AB9D}" dt="2023-07-17T19:42:42.318" v="837" actId="14100"/>
          <ac:spMkLst>
            <pc:docMk/>
            <pc:sldMk cId="4218235158" sldId="2127"/>
            <ac:spMk id="90" creationId="{68E8567A-1AC8-43DF-11E3-C4F86A64D5EC}"/>
          </ac:spMkLst>
        </pc:spChg>
        <pc:spChg chg="mod">
          <ac:chgData name="Desmond Kirwan" userId="172cb55e-6913-4b66-9422-0d753ae35568" providerId="ADAL" clId="{489D1F54-F792-4599-A444-75AF3D23AB9D}" dt="2023-07-17T19:42:08.131" v="830" actId="14100"/>
          <ac:spMkLst>
            <pc:docMk/>
            <pc:sldMk cId="4218235158" sldId="2127"/>
            <ac:spMk id="92" creationId="{979081B0-C195-6C92-09F3-2448F3D5A1CF}"/>
          </ac:spMkLst>
        </pc:spChg>
        <pc:graphicFrameChg chg="modGraphic">
          <ac:chgData name="Desmond Kirwan" userId="172cb55e-6913-4b66-9422-0d753ae35568" providerId="ADAL" clId="{489D1F54-F792-4599-A444-75AF3D23AB9D}" dt="2023-07-17T18:25:03.678" v="613" actId="20577"/>
          <ac:graphicFrameMkLst>
            <pc:docMk/>
            <pc:sldMk cId="4218235158" sldId="2127"/>
            <ac:graphicFrameMk id="84" creationId="{6D0A7F88-4653-73E3-2463-FA616B4EB7F6}"/>
          </ac:graphicFrameMkLst>
        </pc:graphicFrameChg>
        <pc:picChg chg="mod">
          <ac:chgData name="Desmond Kirwan" userId="172cb55e-6913-4b66-9422-0d753ae35568" providerId="ADAL" clId="{489D1F54-F792-4599-A444-75AF3D23AB9D}" dt="2023-07-17T19:43:00.573" v="843" actId="1076"/>
          <ac:picMkLst>
            <pc:docMk/>
            <pc:sldMk cId="4218235158" sldId="2127"/>
            <ac:picMk id="88" creationId="{B6B02306-90CC-FF5F-EBEB-D82D32DFE765}"/>
          </ac:picMkLst>
        </pc:picChg>
        <pc:picChg chg="mod">
          <ac:chgData name="Desmond Kirwan" userId="172cb55e-6913-4b66-9422-0d753ae35568" providerId="ADAL" clId="{489D1F54-F792-4599-A444-75AF3D23AB9D}" dt="2023-07-17T19:41:39.972" v="808" actId="1076"/>
          <ac:picMkLst>
            <pc:docMk/>
            <pc:sldMk cId="4218235158" sldId="2127"/>
            <ac:picMk id="91" creationId="{992017FB-FB2C-4033-FFF7-D7C942C1B036}"/>
          </ac:picMkLst>
        </pc:picChg>
        <pc:cxnChg chg="mod">
          <ac:chgData name="Desmond Kirwan" userId="172cb55e-6913-4b66-9422-0d753ae35568" providerId="ADAL" clId="{489D1F54-F792-4599-A444-75AF3D23AB9D}" dt="2023-07-18T15:18:14.908" v="893" actId="20577"/>
          <ac:cxnSpMkLst>
            <pc:docMk/>
            <pc:sldMk cId="4218235158" sldId="2127"/>
            <ac:cxnSpMk id="65" creationId="{F1236426-141C-11DD-484C-4C68513A938C}"/>
          </ac:cxnSpMkLst>
        </pc:cxnChg>
        <pc:cxnChg chg="mod">
          <ac:chgData name="Desmond Kirwan" userId="172cb55e-6913-4b66-9422-0d753ae35568" providerId="ADAL" clId="{489D1F54-F792-4599-A444-75AF3D23AB9D}" dt="2023-07-18T15:38:24.244" v="1502" actId="20577"/>
          <ac:cxnSpMkLst>
            <pc:docMk/>
            <pc:sldMk cId="4218235158" sldId="2127"/>
            <ac:cxnSpMk id="66" creationId="{885C3FF8-6F93-8A90-2512-F07D1F097A66}"/>
          </ac:cxnSpMkLst>
        </pc:cxnChg>
        <pc:cxnChg chg="mod">
          <ac:chgData name="Desmond Kirwan" userId="172cb55e-6913-4b66-9422-0d753ae35568" providerId="ADAL" clId="{489D1F54-F792-4599-A444-75AF3D23AB9D}" dt="2023-07-18T15:38:42.528" v="1549" actId="20577"/>
          <ac:cxnSpMkLst>
            <pc:docMk/>
            <pc:sldMk cId="4218235158" sldId="2127"/>
            <ac:cxnSpMk id="69" creationId="{3B392807-5AC8-0D78-CC2A-DEE14D18335A}"/>
          </ac:cxnSpMkLst>
        </pc:cxnChg>
        <pc:cxnChg chg="mod">
          <ac:chgData name="Desmond Kirwan" userId="172cb55e-6913-4b66-9422-0d753ae35568" providerId="ADAL" clId="{489D1F54-F792-4599-A444-75AF3D23AB9D}" dt="2023-07-18T15:38:54.341" v="1580" actId="20577"/>
          <ac:cxnSpMkLst>
            <pc:docMk/>
            <pc:sldMk cId="4218235158" sldId="2127"/>
            <ac:cxnSpMk id="72" creationId="{621B6030-CBBD-910E-5DAD-8E9650E5CA62}"/>
          </ac:cxnSpMkLst>
        </pc:cxnChg>
        <pc:cxnChg chg="mod">
          <ac:chgData name="Desmond Kirwan" userId="172cb55e-6913-4b66-9422-0d753ae35568" providerId="ADAL" clId="{489D1F54-F792-4599-A444-75AF3D23AB9D}" dt="2023-07-18T15:37:20.792" v="1340" actId="20577"/>
          <ac:cxnSpMkLst>
            <pc:docMk/>
            <pc:sldMk cId="4218235158" sldId="2127"/>
            <ac:cxnSpMk id="75" creationId="{BAD30054-FA34-DEB3-E25E-6BCFBAE47936}"/>
          </ac:cxnSpMkLst>
        </pc:cxnChg>
        <pc:cxnChg chg="mod">
          <ac:chgData name="Desmond Kirwan" userId="172cb55e-6913-4b66-9422-0d753ae35568" providerId="ADAL" clId="{489D1F54-F792-4599-A444-75AF3D23AB9D}" dt="2023-07-18T15:28:57.875" v="1226" actId="20577"/>
          <ac:cxnSpMkLst>
            <pc:docMk/>
            <pc:sldMk cId="4218235158" sldId="2127"/>
            <ac:cxnSpMk id="78" creationId="{3D7468E5-3501-3C81-766F-40D8AE5C192F}"/>
          </ac:cxnSpMkLst>
        </pc:cxnChg>
      </pc:sldChg>
      <pc:sldChg chg="modSp mod addCm">
        <pc:chgData name="Desmond Kirwan" userId="172cb55e-6913-4b66-9422-0d753ae35568" providerId="ADAL" clId="{489D1F54-F792-4599-A444-75AF3D23AB9D}" dt="2023-07-18T15:53:41.408" v="1926"/>
        <pc:sldMkLst>
          <pc:docMk/>
          <pc:sldMk cId="475846206" sldId="2128"/>
        </pc:sldMkLst>
        <pc:graphicFrameChg chg="mod modGraphic">
          <ac:chgData name="Desmond Kirwan" userId="172cb55e-6913-4b66-9422-0d753ae35568" providerId="ADAL" clId="{489D1F54-F792-4599-A444-75AF3D23AB9D}" dt="2023-07-18T15:52:24.889" v="1925" actId="1076"/>
          <ac:graphicFrameMkLst>
            <pc:docMk/>
            <pc:sldMk cId="475846206" sldId="2128"/>
            <ac:graphicFrameMk id="12" creationId="{49A20792-7CFD-874E-9072-0F189AA45C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smond Kirwan" userId="172cb55e-6913-4b66-9422-0d753ae35568" providerId="ADAL" clId="{489D1F54-F792-4599-A444-75AF3D23AB9D}" dt="2023-07-18T15:53:41.408" v="1926"/>
              <pc2:cmMkLst xmlns:pc2="http://schemas.microsoft.com/office/powerpoint/2019/9/main/command">
                <pc:docMk/>
                <pc:sldMk cId="475846206" sldId="2128"/>
                <pc2:cmMk id="{D62FE06D-AB00-42AA-810B-C31B58A501A7}"/>
              </pc2:cmMkLst>
            </pc226:cmChg>
          </p:ext>
        </pc:extLst>
      </pc:sldChg>
      <pc:sldChg chg="modSp mod">
        <pc:chgData name="Desmond Kirwan" userId="172cb55e-6913-4b66-9422-0d753ae35568" providerId="ADAL" clId="{489D1F54-F792-4599-A444-75AF3D23AB9D}" dt="2023-07-18T16:18:25.062" v="2623" actId="113"/>
        <pc:sldMkLst>
          <pc:docMk/>
          <pc:sldMk cId="2315193263" sldId="2129"/>
        </pc:sldMkLst>
        <pc:spChg chg="mod">
          <ac:chgData name="Desmond Kirwan" userId="172cb55e-6913-4b66-9422-0d753ae35568" providerId="ADAL" clId="{489D1F54-F792-4599-A444-75AF3D23AB9D}" dt="2023-07-18T16:18:25.062" v="2623" actId="113"/>
          <ac:spMkLst>
            <pc:docMk/>
            <pc:sldMk cId="2315193263" sldId="2129"/>
            <ac:spMk id="9" creationId="{B20AA17D-0D6D-4143-8EF2-B860980504AF}"/>
          </ac:spMkLst>
        </pc:spChg>
      </pc:sldChg>
      <pc:sldChg chg="modSp mod modNotesTx">
        <pc:chgData name="Desmond Kirwan" userId="172cb55e-6913-4b66-9422-0d753ae35568" providerId="ADAL" clId="{489D1F54-F792-4599-A444-75AF3D23AB9D}" dt="2023-07-18T16:00:10.061" v="2298" actId="20577"/>
        <pc:sldMkLst>
          <pc:docMk/>
          <pc:sldMk cId="2612353100" sldId="2130"/>
        </pc:sldMkLst>
        <pc:spChg chg="mod">
          <ac:chgData name="Desmond Kirwan" userId="172cb55e-6913-4b66-9422-0d753ae35568" providerId="ADAL" clId="{489D1F54-F792-4599-A444-75AF3D23AB9D}" dt="2023-07-18T16:00:10.061" v="2298" actId="20577"/>
          <ac:spMkLst>
            <pc:docMk/>
            <pc:sldMk cId="2612353100" sldId="2130"/>
            <ac:spMk id="2" creationId="{AD9B0E4D-2C5E-E221-8F33-BF3B7F889691}"/>
          </ac:spMkLst>
        </pc:spChg>
      </pc:sldChg>
      <pc:sldChg chg="addSp delSp modSp new mod modClrScheme addCm chgLayout">
        <pc:chgData name="Desmond Kirwan" userId="172cb55e-6913-4b66-9422-0d753ae35568" providerId="ADAL" clId="{489D1F54-F792-4599-A444-75AF3D23AB9D}" dt="2023-07-17T17:54:45.335" v="382" actId="20577"/>
        <pc:sldMkLst>
          <pc:docMk/>
          <pc:sldMk cId="2090803625" sldId="2131"/>
        </pc:sldMkLst>
        <pc:spChg chg="del mod ord">
          <ac:chgData name="Desmond Kirwan" userId="172cb55e-6913-4b66-9422-0d753ae35568" providerId="ADAL" clId="{489D1F54-F792-4599-A444-75AF3D23AB9D}" dt="2023-07-17T17:40:25.160" v="320" actId="700"/>
          <ac:spMkLst>
            <pc:docMk/>
            <pc:sldMk cId="2090803625" sldId="2131"/>
            <ac:spMk id="2" creationId="{80A5E3CC-FE2B-81C2-4897-2E411681CFE8}"/>
          </ac:spMkLst>
        </pc:spChg>
        <pc:spChg chg="del mod ord">
          <ac:chgData name="Desmond Kirwan" userId="172cb55e-6913-4b66-9422-0d753ae35568" providerId="ADAL" clId="{489D1F54-F792-4599-A444-75AF3D23AB9D}" dt="2023-07-17T17:40:25.160" v="320" actId="700"/>
          <ac:spMkLst>
            <pc:docMk/>
            <pc:sldMk cId="2090803625" sldId="2131"/>
            <ac:spMk id="3" creationId="{78B46AC1-F8E1-EF02-2FAE-87490A60FC3D}"/>
          </ac:spMkLst>
        </pc:spChg>
        <pc:spChg chg="add del mod ord">
          <ac:chgData name="Desmond Kirwan" userId="172cb55e-6913-4b66-9422-0d753ae35568" providerId="ADAL" clId="{489D1F54-F792-4599-A444-75AF3D23AB9D}" dt="2023-07-17T17:41:04.066" v="324" actId="26606"/>
          <ac:spMkLst>
            <pc:docMk/>
            <pc:sldMk cId="2090803625" sldId="2131"/>
            <ac:spMk id="4" creationId="{E78C118B-8038-D5BB-0690-4298B2301994}"/>
          </ac:spMkLst>
        </pc:spChg>
        <pc:spChg chg="add del mod ord">
          <ac:chgData name="Desmond Kirwan" userId="172cb55e-6913-4b66-9422-0d753ae35568" providerId="ADAL" clId="{489D1F54-F792-4599-A444-75AF3D23AB9D}" dt="2023-07-17T17:41:04.066" v="324" actId="26606"/>
          <ac:spMkLst>
            <pc:docMk/>
            <pc:sldMk cId="2090803625" sldId="2131"/>
            <ac:spMk id="5" creationId="{ACA009A7-98A3-2496-1379-D3FB274AFF18}"/>
          </ac:spMkLst>
        </pc:spChg>
        <pc:spChg chg="add del mod ord">
          <ac:chgData name="Desmond Kirwan" userId="172cb55e-6913-4b66-9422-0d753ae35568" providerId="ADAL" clId="{489D1F54-F792-4599-A444-75AF3D23AB9D}" dt="2023-07-17T17:40:29.625" v="321"/>
          <ac:spMkLst>
            <pc:docMk/>
            <pc:sldMk cId="2090803625" sldId="2131"/>
            <ac:spMk id="6" creationId="{CB96CBEC-E7B7-67C4-FA38-325BDD62AB80}"/>
          </ac:spMkLst>
        </pc:spChg>
        <pc:spChg chg="add del">
          <ac:chgData name="Desmond Kirwan" userId="172cb55e-6913-4b66-9422-0d753ae35568" providerId="ADAL" clId="{489D1F54-F792-4599-A444-75AF3D23AB9D}" dt="2023-07-17T17:41:04.042" v="323" actId="26606"/>
          <ac:spMkLst>
            <pc:docMk/>
            <pc:sldMk cId="2090803625" sldId="2131"/>
            <ac:spMk id="12" creationId="{B9875D3C-E1C9-70BF-4B84-35081386D57E}"/>
          </ac:spMkLst>
        </pc:spChg>
        <pc:spChg chg="add del">
          <ac:chgData name="Desmond Kirwan" userId="172cb55e-6913-4b66-9422-0d753ae35568" providerId="ADAL" clId="{489D1F54-F792-4599-A444-75AF3D23AB9D}" dt="2023-07-17T17:41:04.042" v="323" actId="26606"/>
          <ac:spMkLst>
            <pc:docMk/>
            <pc:sldMk cId="2090803625" sldId="2131"/>
            <ac:spMk id="14" creationId="{B1C7B3CC-F3C9-98F4-2FE4-C530227790CE}"/>
          </ac:spMkLst>
        </pc:spChg>
        <pc:spChg chg="add mod">
          <ac:chgData name="Desmond Kirwan" userId="172cb55e-6913-4b66-9422-0d753ae35568" providerId="ADAL" clId="{489D1F54-F792-4599-A444-75AF3D23AB9D}" dt="2023-07-17T17:54:45.335" v="382" actId="20577"/>
          <ac:spMkLst>
            <pc:docMk/>
            <pc:sldMk cId="2090803625" sldId="2131"/>
            <ac:spMk id="16" creationId="{191AE763-251E-B190-B610-3E4403A25DC3}"/>
          </ac:spMkLst>
        </pc:spChg>
        <pc:spChg chg="add mod">
          <ac:chgData name="Desmond Kirwan" userId="172cb55e-6913-4b66-9422-0d753ae35568" providerId="ADAL" clId="{489D1F54-F792-4599-A444-75AF3D23AB9D}" dt="2023-07-17T17:41:55.552" v="349" actId="20577"/>
          <ac:spMkLst>
            <pc:docMk/>
            <pc:sldMk cId="2090803625" sldId="2131"/>
            <ac:spMk id="17" creationId="{4DDEF473-3258-1684-2BDA-0A7ABF0BC20B}"/>
          </ac:spMkLst>
        </pc:spChg>
        <pc:picChg chg="add mod">
          <ac:chgData name="Desmond Kirwan" userId="172cb55e-6913-4b66-9422-0d753ae35568" providerId="ADAL" clId="{489D1F54-F792-4599-A444-75AF3D23AB9D}" dt="2023-07-17T17:41:04.066" v="324" actId="26606"/>
          <ac:picMkLst>
            <pc:docMk/>
            <pc:sldMk cId="2090803625" sldId="2131"/>
            <ac:picMk id="7" creationId="{164E17B1-8D0B-7FA1-4165-1F109480BEE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smond Kirwan" userId="172cb55e-6913-4b66-9422-0d753ae35568" providerId="ADAL" clId="{489D1F54-F792-4599-A444-75AF3D23AB9D}" dt="2023-07-17T17:54:11.683" v="375"/>
              <pc2:cmMkLst xmlns:pc2="http://schemas.microsoft.com/office/powerpoint/2019/9/main/command">
                <pc:docMk/>
                <pc:sldMk cId="2090803625" sldId="2131"/>
                <pc2:cmMk id="{FBD4BFEA-670E-4B8B-B82C-3FF01600B10A}"/>
              </pc2:cmMkLst>
            </pc226:cmChg>
          </p:ext>
        </pc:extLst>
      </pc:sldChg>
      <pc:sldChg chg="addSp delSp modSp new mod addCm">
        <pc:chgData name="Desmond Kirwan" userId="172cb55e-6913-4b66-9422-0d753ae35568" providerId="ADAL" clId="{489D1F54-F792-4599-A444-75AF3D23AB9D}" dt="2023-07-17T17:57:24.664" v="597"/>
        <pc:sldMkLst>
          <pc:docMk/>
          <pc:sldMk cId="3141118031" sldId="2132"/>
        </pc:sldMkLst>
        <pc:spChg chg="mod">
          <ac:chgData name="Desmond Kirwan" userId="172cb55e-6913-4b66-9422-0d753ae35568" providerId="ADAL" clId="{489D1F54-F792-4599-A444-75AF3D23AB9D}" dt="2023-07-17T17:56:53.960" v="562" actId="20577"/>
          <ac:spMkLst>
            <pc:docMk/>
            <pc:sldMk cId="3141118031" sldId="2132"/>
            <ac:spMk id="2" creationId="{BB4CE79E-BB75-958F-8931-EB73BAF2B723}"/>
          </ac:spMkLst>
        </pc:spChg>
        <pc:spChg chg="del">
          <ac:chgData name="Desmond Kirwan" userId="172cb55e-6913-4b66-9422-0d753ae35568" providerId="ADAL" clId="{489D1F54-F792-4599-A444-75AF3D23AB9D}" dt="2023-07-17T17:55:50.425" v="384"/>
          <ac:spMkLst>
            <pc:docMk/>
            <pc:sldMk cId="3141118031" sldId="2132"/>
            <ac:spMk id="3" creationId="{20638CC4-70D5-35E7-DA3D-130551B029A0}"/>
          </ac:spMkLst>
        </pc:spChg>
        <pc:spChg chg="mod">
          <ac:chgData name="Desmond Kirwan" userId="172cb55e-6913-4b66-9422-0d753ae35568" providerId="ADAL" clId="{489D1F54-F792-4599-A444-75AF3D23AB9D}" dt="2023-07-17T17:57:08.291" v="596" actId="20577"/>
          <ac:spMkLst>
            <pc:docMk/>
            <pc:sldMk cId="3141118031" sldId="2132"/>
            <ac:spMk id="4" creationId="{27A49079-EE86-E782-D580-A1E6E936DF76}"/>
          </ac:spMkLst>
        </pc:spChg>
        <pc:picChg chg="add mod">
          <ac:chgData name="Desmond Kirwan" userId="172cb55e-6913-4b66-9422-0d753ae35568" providerId="ADAL" clId="{489D1F54-F792-4599-A444-75AF3D23AB9D}" dt="2023-07-17T17:55:50.425" v="384"/>
          <ac:picMkLst>
            <pc:docMk/>
            <pc:sldMk cId="3141118031" sldId="2132"/>
            <ac:picMk id="2050" creationId="{06EE0AC1-6C80-1929-F21D-D5EC6FCE98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smond Kirwan" userId="172cb55e-6913-4b66-9422-0d753ae35568" providerId="ADAL" clId="{489D1F54-F792-4599-A444-75AF3D23AB9D}" dt="2023-07-17T17:57:24.664" v="597"/>
              <pc2:cmMkLst xmlns:pc2="http://schemas.microsoft.com/office/powerpoint/2019/9/main/command">
                <pc:docMk/>
                <pc:sldMk cId="3141118031" sldId="2132"/>
                <pc2:cmMk id="{8C623FA4-D969-45EA-976F-CE6F9F04C0B3}"/>
              </pc2:cmMkLst>
            </pc226:cmChg>
          </p:ext>
        </pc:extLst>
      </pc:sldChg>
    </pc:docChg>
  </pc:docChgLst>
  <pc:docChgLst>
    <pc:chgData name="Kate Cahalane" userId="S::kcahalane_veic.org#ext#@energy-solution.com::ec9f0ce6-75ca-4b76-b7d8-72bc284732ab" providerId="AD" clId="Web-{9A40816C-5528-B07F-AEDB-F66EFF2983A6}"/>
    <pc:docChg chg="mod modSld">
      <pc:chgData name="Kate Cahalane" userId="S::kcahalane_veic.org#ext#@energy-solution.com::ec9f0ce6-75ca-4b76-b7d8-72bc284732ab" providerId="AD" clId="Web-{9A40816C-5528-B07F-AEDB-F66EFF2983A6}" dt="2023-07-18T19:30:14.122" v="346"/>
      <pc:docMkLst>
        <pc:docMk/>
      </pc:docMkLst>
      <pc:sldChg chg="delSp modSp modCm">
        <pc:chgData name="Kate Cahalane" userId="S::kcahalane_veic.org#ext#@energy-solution.com::ec9f0ce6-75ca-4b76-b7d8-72bc284732ab" providerId="AD" clId="Web-{9A40816C-5528-B07F-AEDB-F66EFF2983A6}" dt="2023-07-18T19:30:14.122" v="346"/>
        <pc:sldMkLst>
          <pc:docMk/>
          <pc:sldMk cId="3444585129" sldId="2126"/>
        </pc:sldMkLst>
        <pc:spChg chg="mod">
          <ac:chgData name="Kate Cahalane" userId="S::kcahalane_veic.org#ext#@energy-solution.com::ec9f0ce6-75ca-4b76-b7d8-72bc284732ab" providerId="AD" clId="Web-{9A40816C-5528-B07F-AEDB-F66EFF2983A6}" dt="2023-07-18T19:29:41.027" v="344" actId="20577"/>
          <ac:spMkLst>
            <pc:docMk/>
            <pc:sldMk cId="3444585129" sldId="2126"/>
            <ac:spMk id="2" creationId="{E388DE0E-9786-9CDE-E4DC-15AC83EFFDD9}"/>
          </ac:spMkLst>
        </pc:spChg>
        <pc:spChg chg="mod">
          <ac:chgData name="Kate Cahalane" userId="S::kcahalane_veic.org#ext#@energy-solution.com::ec9f0ce6-75ca-4b76-b7d8-72bc284732ab" providerId="AD" clId="Web-{9A40816C-5528-B07F-AEDB-F66EFF2983A6}" dt="2023-07-18T19:27:12.882" v="184" actId="1076"/>
          <ac:spMkLst>
            <pc:docMk/>
            <pc:sldMk cId="3444585129" sldId="2126"/>
            <ac:spMk id="3" creationId="{B5B41135-623E-5128-F163-11D03CE69998}"/>
          </ac:spMkLst>
        </pc:spChg>
        <pc:spChg chg="del mod">
          <ac:chgData name="Kate Cahalane" userId="S::kcahalane_veic.org#ext#@energy-solution.com::ec9f0ce6-75ca-4b76-b7d8-72bc284732ab" providerId="AD" clId="Web-{9A40816C-5528-B07F-AEDB-F66EFF2983A6}" dt="2023-07-18T19:28:27.087" v="250"/>
          <ac:spMkLst>
            <pc:docMk/>
            <pc:sldMk cId="3444585129" sldId="2126"/>
            <ac:spMk id="5" creationId="{7A5483D7-EC1B-9D78-8A3E-2F78A3A8FF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e Cahalane" userId="S::kcahalane_veic.org#ext#@energy-solution.com::ec9f0ce6-75ca-4b76-b7d8-72bc284732ab" providerId="AD" clId="Web-{9A40816C-5528-B07F-AEDB-F66EFF2983A6}" dt="2023-07-18T19:30:14.122" v="346"/>
              <pc2:cmMkLst xmlns:pc2="http://schemas.microsoft.com/office/powerpoint/2019/9/main/command">
                <pc:docMk/>
                <pc:sldMk cId="3444585129" sldId="2126"/>
                <pc2:cmMk id="{F65AC1E4-918E-4B62-ACD4-61326E4E6373}"/>
              </pc2:cmMkLst>
              <pc226:cmRplyChg chg="add">
                <pc226:chgData name="Kate Cahalane" userId="S::kcahalane_veic.org#ext#@energy-solution.com::ec9f0ce6-75ca-4b76-b7d8-72bc284732ab" providerId="AD" clId="Web-{9A40816C-5528-B07F-AEDB-F66EFF2983A6}" dt="2023-07-18T19:30:14.122" v="346"/>
                <pc2:cmRplyMkLst xmlns:pc2="http://schemas.microsoft.com/office/powerpoint/2019/9/main/command">
                  <pc:docMk/>
                  <pc:sldMk cId="3444585129" sldId="2126"/>
                  <pc2:cmMk id="{F65AC1E4-918E-4B62-ACD4-61326E4E6373}"/>
                  <pc2:cmRplyMk id="{03D7DF0A-1A30-4704-957C-FF9112810893}"/>
                </pc2:cmRplyMkLst>
              </pc226:cmRplyChg>
            </pc226:cmChg>
          </p:ext>
        </pc:extLst>
      </pc:sldChg>
    </pc:docChg>
  </pc:docChgLst>
  <pc:docChgLst>
    <pc:chgData name="Chris Badger" userId="S::cbadger_veic.org#ext#@energy-solution.com::24959cb4-92f2-428c-aa18-76a16a04a629" providerId="AD" clId="Web-{FD7537C7-C457-9DC7-4ABD-262FA7922C9F}"/>
    <pc:docChg chg="mod">
      <pc:chgData name="Chris Badger" userId="S::cbadger_veic.org#ext#@energy-solution.com::24959cb4-92f2-428c-aa18-76a16a04a629" providerId="AD" clId="Web-{FD7537C7-C457-9DC7-4ABD-262FA7922C9F}" dt="2023-07-18T18:23:00.317" v="3"/>
      <pc:docMkLst>
        <pc:docMk/>
      </pc:docMkLst>
      <pc:sldChg chg="addCm">
        <pc:chgData name="Chris Badger" userId="S::cbadger_veic.org#ext#@energy-solution.com::24959cb4-92f2-428c-aa18-76a16a04a629" providerId="AD" clId="Web-{FD7537C7-C457-9DC7-4ABD-262FA7922C9F}" dt="2023-07-18T18:23:00.317" v="3"/>
        <pc:sldMkLst>
          <pc:docMk/>
          <pc:sldMk cId="2948220690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Badger" userId="S::cbadger_veic.org#ext#@energy-solution.com::24959cb4-92f2-428c-aa18-76a16a04a629" providerId="AD" clId="Web-{FD7537C7-C457-9DC7-4ABD-262FA7922C9F}" dt="2023-07-18T18:23:00.317" v="3"/>
              <pc2:cmMkLst xmlns:pc2="http://schemas.microsoft.com/office/powerpoint/2019/9/main/command">
                <pc:docMk/>
                <pc:sldMk cId="2948220690" sldId="276"/>
                <pc2:cmMk id="{1E2B920E-7996-4F76-8B80-2955FC270860}"/>
              </pc2:cmMkLst>
            </pc226:cmChg>
          </p:ext>
        </pc:extLst>
      </pc:sldChg>
      <pc:sldChg chg="addCm">
        <pc:chgData name="Chris Badger" userId="S::cbadger_veic.org#ext#@energy-solution.com::24959cb4-92f2-428c-aa18-76a16a04a629" providerId="AD" clId="Web-{FD7537C7-C457-9DC7-4ABD-262FA7922C9F}" dt="2023-07-18T18:21:07.783" v="2"/>
        <pc:sldMkLst>
          <pc:docMk/>
          <pc:sldMk cId="475846206" sldId="21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Badger" userId="S::cbadger_veic.org#ext#@energy-solution.com::24959cb4-92f2-428c-aa18-76a16a04a629" providerId="AD" clId="Web-{FD7537C7-C457-9DC7-4ABD-262FA7922C9F}" dt="2023-07-18T18:21:07.783" v="2"/>
              <pc2:cmMkLst xmlns:pc2="http://schemas.microsoft.com/office/powerpoint/2019/9/main/command">
                <pc:docMk/>
                <pc:sldMk cId="475846206" sldId="2128"/>
                <pc2:cmMk id="{70CB23F2-ED49-49AF-9ADC-1E10859ED47D}"/>
              </pc2:cmMkLst>
            </pc226:cmChg>
          </p:ext>
        </pc:extLst>
      </pc:sldChg>
      <pc:sldChg chg="addCm">
        <pc:chgData name="Chris Badger" userId="S::cbadger_veic.org#ext#@energy-solution.com::24959cb4-92f2-428c-aa18-76a16a04a629" providerId="AD" clId="Web-{FD7537C7-C457-9DC7-4ABD-262FA7922C9F}" dt="2023-07-18T18:17:42.933" v="1"/>
        <pc:sldMkLst>
          <pc:docMk/>
          <pc:sldMk cId="3141118031" sldId="2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Badger" userId="S::cbadger_veic.org#ext#@energy-solution.com::24959cb4-92f2-428c-aa18-76a16a04a629" providerId="AD" clId="Web-{FD7537C7-C457-9DC7-4ABD-262FA7922C9F}" dt="2023-07-18T18:17:42.933" v="1"/>
              <pc2:cmMkLst xmlns:pc2="http://schemas.microsoft.com/office/powerpoint/2019/9/main/command">
                <pc:docMk/>
                <pc:sldMk cId="3141118031" sldId="2132"/>
                <pc2:cmMk id="{8F38F8D3-08CB-4633-ABE7-B20D19E5752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0DA797-87C5-4D4F-BBA8-B47B9C50F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C84C0-377B-2F40-B7A9-A884CD25D6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B089-1ACC-C441-890F-60F56E7D96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42D133-F5EF-4048-B7C2-555B15DF5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5DCD28-02C4-3941-93F4-72A2E2C6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F6661-EABE-7943-A5CC-142069CC01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80BE2-CFE5-9C40-9E95-F41A3D7AC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EED15-C7A8-FD47-BC14-517BFF5288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D3FA3-6316-4FC0-87D3-851CD376E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discuss basic details of project – what is Visual Service and how do you use it?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0" i="0">
                <a:solidFill>
                  <a:srgbClr val="141414"/>
                </a:solidFill>
                <a:effectLst/>
                <a:latin typeface="Palatino Linotype" panose="02040502050505030304" pitchFamily="18" charset="0"/>
              </a:rPr>
              <a:t>What are your immediate next steps to scale your approach? What are your immediate next steps to disseminate lessons learned? Who will be your main audience? </a:t>
            </a:r>
            <a:endParaRPr lang="en-US" b="0" i="0">
              <a:solidFill>
                <a:srgbClr val="141414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200" b="0" i="0">
                <a:solidFill>
                  <a:srgbClr val="141414"/>
                </a:solidFill>
                <a:effectLst/>
                <a:latin typeface="Palatino Linotype" panose="02040502050505030304" pitchFamily="18" charset="0"/>
              </a:rPr>
              <a:t>Are there specific lessons learned through the pilot that will inform your own operations or help grow your organization? </a:t>
            </a:r>
            <a:endParaRPr lang="en-US" b="0" i="0">
              <a:solidFill>
                <a:srgbClr val="141414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Natural refrigerant – What is the project all about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ED15-C7A8-FD47-BC14-517BFF528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C7DC-21CE-0745-A09B-F3CD5FDD3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68256-9C02-6F49-8671-5B78D1FB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7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11687489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5721-E5F2-B04D-B7AD-1B73C89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4B60FE-C73B-123D-9428-3A0F3E3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25721-E5F2-B04D-B7AD-1B73C89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24B60FE-C73B-123D-9428-3A0F3E3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1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919193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10CF6-7326-754B-9D18-892A6DD85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0" y="0"/>
            <a:ext cx="3733800" cy="63683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DD8269D-CCBA-F4F8-9963-40F53AD0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7919193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1DE9A88-5E48-1E0F-67F7-94721470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2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D1BEC5-4739-6744-D8CA-E0CC0C93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8" y="1033490"/>
            <a:ext cx="11687488" cy="5397666"/>
          </a:xfrm>
        </p:spPr>
        <p:txBody>
          <a:bodyPr/>
          <a:lstStyle>
            <a:lvl1pPr>
              <a:defRPr sz="2100"/>
            </a:lvl1pPr>
            <a:lvl2pPr marL="466725" indent="-239713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56D96B6-228F-A5DB-DAD6-F8032305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BAC738-E4DE-8198-5412-60E1B33B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076ED-706D-8348-BB77-35D7F3451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CC0DA-2716-3E4F-9DB0-0D18E68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1809492"/>
            <a:ext cx="8617527" cy="281792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7BFAB-6357-79C5-B524-2C054BEE3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A460C1-874E-D1F0-2F5F-792B473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5A38B-3D7D-EA4F-973B-928BD9F04042}"/>
              </a:ext>
            </a:extLst>
          </p:cNvPr>
          <p:cNvSpPr/>
          <p:nvPr userDrawn="1"/>
        </p:nvSpPr>
        <p:spPr>
          <a:xfrm>
            <a:off x="0" y="6437566"/>
            <a:ext cx="12192000" cy="4347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7F8-7744-2C40-A4C1-F29729C7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919193" cy="5123814"/>
          </a:xfrm>
        </p:spPr>
        <p:txBody>
          <a:bodyPr/>
          <a:lstStyle>
            <a:lvl1pPr>
              <a:defRPr sz="2100"/>
            </a:lvl1pPr>
            <a:lvl2pPr marL="466725" indent="-228600">
              <a:tabLst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B2FA-B1A0-3941-8F44-950D914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2" cy="365125"/>
          </a:xfrm>
        </p:spPr>
        <p:txBody>
          <a:bodyPr/>
          <a:lstStyle>
            <a:lvl1pPr algn="l">
              <a:defRPr sz="1300"/>
            </a:lvl1pPr>
          </a:lstStyle>
          <a:p>
            <a:r>
              <a:rPr lang="en-US"/>
              <a:t>Quick Start Grant Webinar Series: Enabling Faster Installations Part I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10CF6-7326-754B-9D18-892A6DD85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0" y="0"/>
            <a:ext cx="3733800" cy="636838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899C278-EE63-4593-F86B-6B0CC19E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7919193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75B09-6A24-7B0C-3E57-91353ACC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076ED-706D-8348-BB77-35D7F3451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80" y="2529536"/>
            <a:ext cx="3725740" cy="350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CC0DA-2716-3E4F-9DB0-0D18E68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1836788"/>
            <a:ext cx="8617527" cy="281792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14944-9B0E-A448-9061-6E3EF59C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302CC-93B3-384E-85EA-4CAAC51F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206" y="985652"/>
            <a:ext cx="11687489" cy="523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747B-ACBC-124B-B31F-ADB581290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7FEA3-39FD-4B49-9256-4CC363B1A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Quick Start Grant Webinar Series: Enabling Faster Installations Part 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436A-F065-894C-AAC9-8DE7866F4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1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BE2C-4DA4-7F4C-98B6-D4D5C042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9" r:id="rId3"/>
    <p:sldLayoutId id="2147483665" r:id="rId4"/>
    <p:sldLayoutId id="2147483666" r:id="rId5"/>
    <p:sldLayoutId id="2147483667" r:id="rId6"/>
    <p:sldLayoutId id="2147483668" r:id="rId7"/>
    <p:sldLayoutId id="2147483661" r:id="rId8"/>
    <p:sldLayoutId id="214748365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3363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0888" indent="-284163" algn="l" defTabSz="914400" rtl="0" eaLnBrk="1" latinLnBrk="0" hangingPunct="1">
        <a:lnSpc>
          <a:spcPct val="108000"/>
        </a:lnSpc>
        <a:spcBef>
          <a:spcPts val="600"/>
        </a:spcBef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3925" indent="-173038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03200" algn="l" defTabSz="914400" rtl="0" eaLnBrk="1" latinLnBrk="0" hangingPunct="1">
        <a:lnSpc>
          <a:spcPct val="108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chcleanca.com/quick-start-grant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inyurl.com/33vy8u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hyperlink" Target="https://techclean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chcleanca.com/quick-start-gra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9097C0-804B-6D4D-BF30-9C5E39C99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F1BD0-45D6-4748-92E5-7295DDC82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105" y="851710"/>
            <a:ext cx="7987990" cy="1394854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Quick Start Grant Webinar Series: Enabling Faster Installations Part I</a:t>
            </a:r>
            <a:endParaRPr lang="en-US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D6B26-B2EB-5441-B9B8-E1AD9793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05" y="2554195"/>
            <a:ext cx="7560505" cy="1444366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Presented by IHACI and Small Planet Supply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July 24, 2023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65A5FF-68C0-CC46-8521-699FF9BC6C78}"/>
              </a:ext>
            </a:extLst>
          </p:cNvPr>
          <p:cNvSpPr/>
          <p:nvPr/>
        </p:nvSpPr>
        <p:spPr>
          <a:xfrm>
            <a:off x="-97023" y="2227805"/>
            <a:ext cx="7711032" cy="116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6F29CF-261D-E743-BE96-A471E334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7105" y="5331655"/>
            <a:ext cx="3551924" cy="674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5AF1C5-F30D-2441-A720-1ACA54577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59" b="1259"/>
          <a:stretch/>
        </p:blipFill>
        <p:spPr>
          <a:xfrm>
            <a:off x="8454684" y="0"/>
            <a:ext cx="3737316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6E6448F-AC23-D74F-BE47-55CF57EDBB4D}"/>
              </a:ext>
            </a:extLst>
          </p:cNvPr>
          <p:cNvSpPr/>
          <p:nvPr/>
        </p:nvSpPr>
        <p:spPr>
          <a:xfrm>
            <a:off x="8454682" y="0"/>
            <a:ext cx="3737317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0AA17D-0D6D-4143-8EF2-B8609805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7627748" cy="5123814"/>
          </a:xfrm>
        </p:spPr>
        <p:txBody>
          <a:bodyPr>
            <a:normAutofit/>
          </a:bodyPr>
          <a:lstStyle/>
          <a:p>
            <a:r>
              <a:rPr lang="en-US"/>
              <a:t>Service technicians responded well to the trainings and had the technical competency to utilize Visual Service but did not establish it as part of their routine process.</a:t>
            </a:r>
          </a:p>
          <a:p>
            <a:r>
              <a:rPr lang="en-US"/>
              <a:t>Trainings should be provided in-house with individual contractor firms, with a focus on support and mentorship.</a:t>
            </a:r>
          </a:p>
          <a:p>
            <a:r>
              <a:rPr lang="en-US"/>
              <a:t>Service technicians often did not recommend repairs for systems that are not operating at maximum efficiency, despite these repairs being flagged by Visual Service. </a:t>
            </a:r>
          </a:p>
          <a:p>
            <a:r>
              <a:rPr lang="en-US"/>
              <a:t>Refrigerant reclamation and monitoring have become prominent areas of focus for the HVAC industry, and tools to track refrigerants in the field are needed.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Learnings</a:t>
            </a:r>
          </a:p>
        </p:txBody>
      </p:sp>
      <p:pic>
        <p:nvPicPr>
          <p:cNvPr id="6" name="Picture 5" descr="A screenshot of a device&#10;&#10;Description automatically generated">
            <a:extLst>
              <a:ext uri="{FF2B5EF4-FFF2-40B4-BE49-F238E27FC236}">
                <a16:creationId xmlns:a16="http://schemas.microsoft.com/office/drawing/2014/main" id="{802AF70B-6965-9C14-A2F8-EEB14946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28" y="0"/>
            <a:ext cx="3250492" cy="64095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69AF6-C8E1-2C59-20F4-E0F721D0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10</a:t>
            </a:fld>
            <a:endParaRPr lang="en-US" sz="13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EA41F84-2203-FD94-CD8A-EB4956F6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377067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B0E4D-2C5E-E221-8F33-BF3B7F88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8" y="1033490"/>
            <a:ext cx="11687488" cy="3483092"/>
          </a:xfrm>
        </p:spPr>
        <p:txBody>
          <a:bodyPr/>
          <a:lstStyle/>
          <a:p>
            <a:pPr algn="l" rtl="0" fontAlgn="base"/>
            <a:r>
              <a:rPr lang="en-US" b="0" i="0">
                <a:solidFill>
                  <a:srgbClr val="141414"/>
                </a:solidFill>
                <a:effectLst/>
                <a:latin typeface="+mj-lt"/>
              </a:rPr>
              <a:t>More research needs to be done to ascertain the monetary value the software provides and communicate that to contractors. </a:t>
            </a:r>
          </a:p>
          <a:p>
            <a:pPr algn="l" rtl="0" fontAlgn="base"/>
            <a:r>
              <a:rPr lang="en-US" b="0" i="0">
                <a:solidFill>
                  <a:srgbClr val="141414"/>
                </a:solidFill>
                <a:effectLst/>
                <a:latin typeface="+mj-lt"/>
              </a:rPr>
              <a:t>Collaboration with the California Energy Commission to recognize Visual Service as a pathway for Title 24 compliance would expand the usefulness of the software.</a:t>
            </a:r>
          </a:p>
          <a:p>
            <a:pPr algn="l" rtl="0" fontAlgn="base"/>
            <a:r>
              <a:rPr lang="en-US" b="0" i="0">
                <a:solidFill>
                  <a:srgbClr val="141414"/>
                </a:solidFill>
                <a:effectLst/>
                <a:latin typeface="+mj-lt"/>
              </a:rPr>
              <a:t>Visual Service and associated trainings should be made more accessible to technicians and installers by being available in Spanish and by being offered as in-house trainings. </a:t>
            </a:r>
          </a:p>
          <a:p>
            <a:pPr algn="l" rtl="0" fontAlgn="base"/>
            <a:r>
              <a:rPr lang="en-US" b="0" i="0">
                <a:solidFill>
                  <a:srgbClr val="141414"/>
                </a:solidFill>
                <a:effectLst/>
                <a:latin typeface="+mj-lt"/>
              </a:rPr>
              <a:t>Installer trainings focused specifically on system start-up, that provide the knowledge necessary to perform quality work while remaining accessible to installers of all backgrounds, should be offered.</a:t>
            </a:r>
          </a:p>
          <a:p>
            <a:pPr marL="0" indent="0" algn="l" rtl="0" fontAlgn="base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BA0F7A-00DF-5C3E-D09E-315C63A5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7F03E-2078-FC31-3563-ACD4DD9B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18033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1BEE25-235A-B8E9-9AE3-B34A62ABC89B}"/>
              </a:ext>
            </a:extLst>
          </p:cNvPr>
          <p:cNvSpPr/>
          <p:nvPr/>
        </p:nvSpPr>
        <p:spPr>
          <a:xfrm>
            <a:off x="8019535" y="0"/>
            <a:ext cx="4172465" cy="64378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CE79E-BB75-958F-8931-EB73BAF2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588168"/>
            <a:ext cx="5548755" cy="3379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>
                <a:solidFill>
                  <a:schemeClr val="accent2"/>
                </a:solidFill>
              </a:rPr>
              <a:t>Albert Rooks, Small Planet Supply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Research Question: </a:t>
            </a:r>
          </a:p>
          <a:p>
            <a:pPr marL="0" indent="0">
              <a:buNone/>
            </a:pPr>
            <a:r>
              <a:rPr lang="en-US" i="1"/>
              <a:t>Can a pre-packaged central water heating system simplify installations and lower costs for multifamily properties?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49079-EE86-E782-D580-A1E6E9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5548755" cy="1179998"/>
          </a:xfrm>
        </p:spPr>
        <p:txBody>
          <a:bodyPr>
            <a:normAutofit fontScale="90000"/>
          </a:bodyPr>
          <a:lstStyle/>
          <a:p>
            <a:r>
              <a:rPr lang="en-US"/>
              <a:t>Central Heat Pump Boiler Innovation with </a:t>
            </a:r>
            <a:r>
              <a:rPr lang="en-US" err="1"/>
              <a:t>WaterDrop</a:t>
            </a:r>
            <a:r>
              <a:rPr lang="en-US"/>
              <a:t> Systems </a:t>
            </a:r>
          </a:p>
        </p:txBody>
      </p:sp>
      <p:pic>
        <p:nvPicPr>
          <p:cNvPr id="1030" name="Picture 6" descr="Small Planet Supply | WaterDrop | WaterDrop Droplet Skid">
            <a:extLst>
              <a:ext uri="{FF2B5EF4-FFF2-40B4-BE49-F238E27FC236}">
                <a16:creationId xmlns:a16="http://schemas.microsoft.com/office/drawing/2014/main" id="{22577581-6ED8-09B4-7FAC-D8DAA9B1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8771" r="12769" b="5696"/>
          <a:stretch/>
        </p:blipFill>
        <p:spPr bwMode="auto">
          <a:xfrm>
            <a:off x="6203092" y="722870"/>
            <a:ext cx="5548755" cy="49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F71A4-C6CF-5C29-71F0-70A78588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12</a:t>
            </a:fld>
            <a:endParaRPr lang="en-US" sz="13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D7FF-77CC-D60F-0B84-DF9C7285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314111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F2DE1-0588-9519-D09E-A180E361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Activities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E00943-8C38-8644-8529-EB8C7E01EA9D}"/>
              </a:ext>
            </a:extLst>
          </p:cNvPr>
          <p:cNvGrpSpPr/>
          <p:nvPr/>
        </p:nvGrpSpPr>
        <p:grpSpPr>
          <a:xfrm>
            <a:off x="406061" y="3758971"/>
            <a:ext cx="11069747" cy="2430052"/>
            <a:chOff x="510411" y="1491341"/>
            <a:chExt cx="11069747" cy="243005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D4ABC8-39A4-187E-3DBA-6CAA99E8ABA9}"/>
                </a:ext>
              </a:extLst>
            </p:cNvPr>
            <p:cNvCxnSpPr>
              <a:stCxn id="5" idx="6"/>
              <a:endCxn id="30" idx="2"/>
            </p:cNvCxnSpPr>
            <p:nvPr/>
          </p:nvCxnSpPr>
          <p:spPr>
            <a:xfrm>
              <a:off x="1694191" y="1836964"/>
              <a:ext cx="8694439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8B650E-05B6-1223-638E-7F2B8B12A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95" y="1507780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C7414C-495E-03D5-CF1C-2458DCF06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88630" y="1507780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F2119D0-1F3B-D594-2CDD-3BF0AC37FB27}"/>
                </a:ext>
              </a:extLst>
            </p:cNvPr>
            <p:cNvGrpSpPr/>
            <p:nvPr/>
          </p:nvGrpSpPr>
          <p:grpSpPr>
            <a:xfrm>
              <a:off x="1002947" y="1491341"/>
              <a:ext cx="691244" cy="691246"/>
              <a:chOff x="1426029" y="1491341"/>
              <a:chExt cx="691244" cy="6912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0EB7E6B-35BB-3C18-2994-5C33951149B9}"/>
                  </a:ext>
                </a:extLst>
              </p:cNvPr>
              <p:cNvSpPr/>
              <p:nvPr/>
            </p:nvSpPr>
            <p:spPr>
              <a:xfrm>
                <a:off x="142602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-Shape 33">
                <a:extLst>
                  <a:ext uri="{FF2B5EF4-FFF2-40B4-BE49-F238E27FC236}">
                    <a16:creationId xmlns:a16="http://schemas.microsoft.com/office/drawing/2014/main" id="{66DD948B-6C67-75B0-7525-EA7F3023FBBE}"/>
                  </a:ext>
                </a:extLst>
              </p:cNvPr>
              <p:cNvSpPr/>
              <p:nvPr/>
            </p:nvSpPr>
            <p:spPr>
              <a:xfrm rot="18900000">
                <a:off x="1575263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C85076A-F0D8-F1B7-DFFF-56E0475C0B48}"/>
                </a:ext>
              </a:extLst>
            </p:cNvPr>
            <p:cNvGrpSpPr/>
            <p:nvPr/>
          </p:nvGrpSpPr>
          <p:grpSpPr>
            <a:xfrm>
              <a:off x="2886659" y="1491341"/>
              <a:ext cx="691244" cy="691246"/>
              <a:chOff x="3155769" y="1491341"/>
              <a:chExt cx="691244" cy="69124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03D758-0679-C28F-BFC1-F6281335B7E8}"/>
                  </a:ext>
                </a:extLst>
              </p:cNvPr>
              <p:cNvSpPr/>
              <p:nvPr/>
            </p:nvSpPr>
            <p:spPr>
              <a:xfrm>
                <a:off x="315576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-Shape 34">
                <a:extLst>
                  <a:ext uri="{FF2B5EF4-FFF2-40B4-BE49-F238E27FC236}">
                    <a16:creationId xmlns:a16="http://schemas.microsoft.com/office/drawing/2014/main" id="{BBD1BA9F-2E56-BC00-D47D-CCA67BE214B3}"/>
                  </a:ext>
                </a:extLst>
              </p:cNvPr>
              <p:cNvSpPr/>
              <p:nvPr/>
            </p:nvSpPr>
            <p:spPr>
              <a:xfrm rot="18900000">
                <a:off x="3310648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91EA7C7-AF46-18EE-7756-DB35E1A29A8E}"/>
                </a:ext>
              </a:extLst>
            </p:cNvPr>
            <p:cNvGrpSpPr/>
            <p:nvPr/>
          </p:nvGrpSpPr>
          <p:grpSpPr>
            <a:xfrm>
              <a:off x="4770371" y="1491341"/>
              <a:ext cx="691244" cy="691246"/>
              <a:chOff x="4885509" y="1491341"/>
              <a:chExt cx="691244" cy="69124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A2F4B3-0076-D1F0-EC2C-A18250A786A9}"/>
                  </a:ext>
                </a:extLst>
              </p:cNvPr>
              <p:cNvSpPr/>
              <p:nvPr/>
            </p:nvSpPr>
            <p:spPr>
              <a:xfrm>
                <a:off x="488550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L-Shape 36">
                <a:extLst>
                  <a:ext uri="{FF2B5EF4-FFF2-40B4-BE49-F238E27FC236}">
                    <a16:creationId xmlns:a16="http://schemas.microsoft.com/office/drawing/2014/main" id="{19700969-9B62-6FAB-1FB9-F2C465BEECB6}"/>
                  </a:ext>
                </a:extLst>
              </p:cNvPr>
              <p:cNvSpPr/>
              <p:nvPr/>
            </p:nvSpPr>
            <p:spPr>
              <a:xfrm rot="18900000">
                <a:off x="504038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E21AE0-B100-8043-A4B4-B881608B7178}"/>
                </a:ext>
              </a:extLst>
            </p:cNvPr>
            <p:cNvGrpSpPr/>
            <p:nvPr/>
          </p:nvGrpSpPr>
          <p:grpSpPr>
            <a:xfrm>
              <a:off x="6654083" y="1491341"/>
              <a:ext cx="691244" cy="691246"/>
              <a:chOff x="6615249" y="1491341"/>
              <a:chExt cx="691244" cy="69124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A01EE46-F7E6-FA99-8404-A580275BAFF8}"/>
                  </a:ext>
                </a:extLst>
              </p:cNvPr>
              <p:cNvSpPr/>
              <p:nvPr/>
            </p:nvSpPr>
            <p:spPr>
              <a:xfrm>
                <a:off x="661524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L-Shape 43">
                <a:extLst>
                  <a:ext uri="{FF2B5EF4-FFF2-40B4-BE49-F238E27FC236}">
                    <a16:creationId xmlns:a16="http://schemas.microsoft.com/office/drawing/2014/main" id="{1BA05275-7D61-DF42-4F6A-562DBB783993}"/>
                  </a:ext>
                </a:extLst>
              </p:cNvPr>
              <p:cNvSpPr/>
              <p:nvPr/>
            </p:nvSpPr>
            <p:spPr>
              <a:xfrm rot="18900000">
                <a:off x="677012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524EF5-AAA6-51EA-4D6E-7A76B7149FC3}"/>
                </a:ext>
              </a:extLst>
            </p:cNvPr>
            <p:cNvSpPr txBox="1"/>
            <p:nvPr/>
          </p:nvSpPr>
          <p:spPr>
            <a:xfrm>
              <a:off x="510411" y="2573170"/>
              <a:ext cx="1665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Develop concept of “plug and play” central HPWH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DB0813-EA20-590C-975B-80031225C364}"/>
                </a:ext>
              </a:extLst>
            </p:cNvPr>
            <p:cNvSpPr txBox="1"/>
            <p:nvPr/>
          </p:nvSpPr>
          <p:spPr>
            <a:xfrm>
              <a:off x="2399767" y="2597954"/>
              <a:ext cx="16650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Complete design and incorporate modular components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C84DDA-B4EA-9A9A-01E3-82BFCAABBBCC}"/>
                </a:ext>
              </a:extLst>
            </p:cNvPr>
            <p:cNvSpPr txBox="1"/>
            <p:nvPr/>
          </p:nvSpPr>
          <p:spPr>
            <a:xfrm>
              <a:off x="4289123" y="2597954"/>
              <a:ext cx="1665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Install systems in low-income farmworker housing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F1E843-EDE3-01D9-7A97-BCDDC7C3C59D}"/>
                </a:ext>
              </a:extLst>
            </p:cNvPr>
            <p:cNvSpPr txBox="1"/>
            <p:nvPr/>
          </p:nvSpPr>
          <p:spPr>
            <a:xfrm>
              <a:off x="6083706" y="2597954"/>
              <a:ext cx="18319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Perform ongoing M&amp;V to validate approach and assess bill savings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213E7C-2AA2-355C-2BC1-BDA1B8DF8301}"/>
                </a:ext>
              </a:extLst>
            </p:cNvPr>
            <p:cNvSpPr txBox="1"/>
            <p:nvPr/>
          </p:nvSpPr>
          <p:spPr>
            <a:xfrm>
              <a:off x="8004633" y="2597954"/>
              <a:ext cx="1724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Collaborate with local distributors and assess market demand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B6152D4-DDA0-AFA6-5738-ED1DDFC5DBE9}"/>
                </a:ext>
              </a:extLst>
            </p:cNvPr>
            <p:cNvSpPr txBox="1"/>
            <p:nvPr/>
          </p:nvSpPr>
          <p:spPr>
            <a:xfrm>
              <a:off x="9855468" y="2597954"/>
              <a:ext cx="1724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Scale production of pre-packaged central HPWH systems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236426-141C-11DD-484C-4C68513A938C}"/>
                </a:ext>
              </a:extLst>
            </p:cNvPr>
            <p:cNvCxnSpPr>
              <a:stCxn id="5" idx="4"/>
              <a:endCxn id="54" idx="0"/>
            </p:cNvCxnSpPr>
            <p:nvPr/>
          </p:nvCxnSpPr>
          <p:spPr>
            <a:xfrm flipH="1">
              <a:off x="1342925" y="2182587"/>
              <a:ext cx="5644" cy="39058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85C3FF8-6F93-8A90-2512-F07D1F097A66}"/>
                </a:ext>
              </a:extLst>
            </p:cNvPr>
            <p:cNvCxnSpPr>
              <a:cxnSpLocks/>
              <a:stCxn id="6" idx="4"/>
              <a:endCxn id="55" idx="0"/>
            </p:cNvCxnSpPr>
            <p:nvPr/>
          </p:nvCxnSpPr>
          <p:spPr>
            <a:xfrm>
              <a:off x="3232281" y="2182587"/>
              <a:ext cx="0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B392807-5AC8-0D78-CC2A-DEE14D18335A}"/>
                </a:ext>
              </a:extLst>
            </p:cNvPr>
            <p:cNvCxnSpPr>
              <a:cxnSpLocks/>
              <a:stCxn id="7" idx="4"/>
              <a:endCxn id="60" idx="0"/>
            </p:cNvCxnSpPr>
            <p:nvPr/>
          </p:nvCxnSpPr>
          <p:spPr>
            <a:xfrm>
              <a:off x="5115993" y="2182587"/>
              <a:ext cx="5644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21B6030-CBBD-910E-5DAD-8E9650E5CA62}"/>
                </a:ext>
              </a:extLst>
            </p:cNvPr>
            <p:cNvCxnSpPr>
              <a:cxnSpLocks/>
              <a:stCxn id="8" idx="4"/>
              <a:endCxn id="61" idx="0"/>
            </p:cNvCxnSpPr>
            <p:nvPr/>
          </p:nvCxnSpPr>
          <p:spPr>
            <a:xfrm flipH="1">
              <a:off x="6999704" y="2182587"/>
              <a:ext cx="1" cy="4153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D30054-FA34-DEB3-E25E-6BCFBAE47936}"/>
                </a:ext>
              </a:extLst>
            </p:cNvPr>
            <p:cNvCxnSpPr>
              <a:cxnSpLocks/>
              <a:stCxn id="29" idx="4"/>
              <a:endCxn id="62" idx="0"/>
            </p:cNvCxnSpPr>
            <p:nvPr/>
          </p:nvCxnSpPr>
          <p:spPr>
            <a:xfrm>
              <a:off x="8866978" y="2166148"/>
              <a:ext cx="0" cy="4318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7468E5-3501-3C81-766F-40D8AE5C192F}"/>
                </a:ext>
              </a:extLst>
            </p:cNvPr>
            <p:cNvCxnSpPr>
              <a:cxnSpLocks/>
              <a:stCxn id="30" idx="4"/>
              <a:endCxn id="63" idx="0"/>
            </p:cNvCxnSpPr>
            <p:nvPr/>
          </p:nvCxnSpPr>
          <p:spPr>
            <a:xfrm>
              <a:off x="10717813" y="2166148"/>
              <a:ext cx="0" cy="4318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4" name="Table 25">
            <a:extLst>
              <a:ext uri="{FF2B5EF4-FFF2-40B4-BE49-F238E27FC236}">
                <a16:creationId xmlns:a16="http://schemas.microsoft.com/office/drawing/2014/main" id="{6D0A7F88-4653-73E3-2463-FA616B4E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76207"/>
              </p:ext>
            </p:extLst>
          </p:nvPr>
        </p:nvGraphicFramePr>
        <p:xfrm>
          <a:off x="1159704" y="918246"/>
          <a:ext cx="9562462" cy="23469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83033">
                  <a:extLst>
                    <a:ext uri="{9D8B030D-6E8A-4147-A177-3AD203B41FA5}">
                      <a16:colId xmlns:a16="http://schemas.microsoft.com/office/drawing/2014/main" val="3610383751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736479115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522430917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2127831386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1077791221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3655306034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2135029517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1179882235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4152043116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3824878014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2554842881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3121778698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3988828971"/>
                    </a:ext>
                  </a:extLst>
                </a:gridCol>
                <a:gridCol w="683033">
                  <a:extLst>
                    <a:ext uri="{9D8B030D-6E8A-4147-A177-3AD203B41FA5}">
                      <a16:colId xmlns:a16="http://schemas.microsoft.com/office/drawing/2014/main" val="780067628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62367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21162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06AA7CB5-87F5-775B-89A7-272587220955}"/>
              </a:ext>
            </a:extLst>
          </p:cNvPr>
          <p:cNvSpPr/>
          <p:nvPr/>
        </p:nvSpPr>
        <p:spPr>
          <a:xfrm>
            <a:off x="2471622" y="1526244"/>
            <a:ext cx="141820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Manufacture products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D94329-A081-C526-E5F2-F771CE040614}"/>
              </a:ext>
            </a:extLst>
          </p:cNvPr>
          <p:cNvSpPr/>
          <p:nvPr/>
        </p:nvSpPr>
        <p:spPr>
          <a:xfrm>
            <a:off x="3937956" y="2083355"/>
            <a:ext cx="5378188" cy="3082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System installations and start-ups</a:t>
            </a:r>
          </a:p>
        </p:txBody>
      </p:sp>
      <p:pic>
        <p:nvPicPr>
          <p:cNvPr id="88" name="Graphic 87" descr="Badge Tick1 with solid fill">
            <a:extLst>
              <a:ext uri="{FF2B5EF4-FFF2-40B4-BE49-F238E27FC236}">
                <a16:creationId xmlns:a16="http://schemas.microsoft.com/office/drawing/2014/main" id="{B6B02306-90CC-FF5F-EBEB-D82D32DF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834" y="1558773"/>
            <a:ext cx="424671" cy="424671"/>
          </a:xfrm>
          <a:prstGeom prst="rect">
            <a:avLst/>
          </a:prstGeom>
        </p:spPr>
      </p:pic>
      <p:sp>
        <p:nvSpPr>
          <p:cNvPr id="89" name="Down Arrow Callout 88">
            <a:extLst>
              <a:ext uri="{FF2B5EF4-FFF2-40B4-BE49-F238E27FC236}">
                <a16:creationId xmlns:a16="http://schemas.microsoft.com/office/drawing/2014/main" id="{F29121C9-B71D-F7A1-8E9B-E53739DA3631}"/>
              </a:ext>
            </a:extLst>
          </p:cNvPr>
          <p:cNvSpPr/>
          <p:nvPr/>
        </p:nvSpPr>
        <p:spPr>
          <a:xfrm>
            <a:off x="3304136" y="800862"/>
            <a:ext cx="1720068" cy="725384"/>
          </a:xfrm>
          <a:prstGeom prst="downArrowCallout">
            <a:avLst>
              <a:gd name="adj1" fmla="val 5110"/>
              <a:gd name="adj2" fmla="val 8607"/>
              <a:gd name="adj3" fmla="val 10246"/>
              <a:gd name="adj4" fmla="val 79731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5 systems manufactured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8E8567A-1AC8-43DF-11E3-C4F86A64D5EC}"/>
              </a:ext>
            </a:extLst>
          </p:cNvPr>
          <p:cNvSpPr/>
          <p:nvPr/>
        </p:nvSpPr>
        <p:spPr>
          <a:xfrm>
            <a:off x="1178115" y="1010520"/>
            <a:ext cx="195711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Engineering &amp; manufacturing design</a:t>
            </a:r>
          </a:p>
        </p:txBody>
      </p:sp>
      <p:pic>
        <p:nvPicPr>
          <p:cNvPr id="91" name="Graphic 90" descr="Badge Tick1 with solid fill">
            <a:extLst>
              <a:ext uri="{FF2B5EF4-FFF2-40B4-BE49-F238E27FC236}">
                <a16:creationId xmlns:a16="http://schemas.microsoft.com/office/drawing/2014/main" id="{992017FB-FB2C-4033-FFF7-D7C942C1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122" y="2003595"/>
            <a:ext cx="424671" cy="424671"/>
          </a:xfrm>
          <a:prstGeom prst="rect">
            <a:avLst/>
          </a:prstGeom>
        </p:spPr>
      </p:pic>
      <p:sp>
        <p:nvSpPr>
          <p:cNvPr id="92" name="Down Arrow Callout 91">
            <a:extLst>
              <a:ext uri="{FF2B5EF4-FFF2-40B4-BE49-F238E27FC236}">
                <a16:creationId xmlns:a16="http://schemas.microsoft.com/office/drawing/2014/main" id="{979081B0-C195-6C92-09F3-2448F3D5A1CF}"/>
              </a:ext>
            </a:extLst>
          </p:cNvPr>
          <p:cNvSpPr/>
          <p:nvPr/>
        </p:nvSpPr>
        <p:spPr>
          <a:xfrm>
            <a:off x="8908431" y="800862"/>
            <a:ext cx="1552054" cy="1173211"/>
          </a:xfrm>
          <a:prstGeom prst="downArrowCallout">
            <a:avLst>
              <a:gd name="adj1" fmla="val 2933"/>
              <a:gd name="adj2" fmla="val 6377"/>
              <a:gd name="adj3" fmla="val 6901"/>
              <a:gd name="adj4" fmla="val 50857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5 systems installed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E10A1-934C-CC54-F6C6-736CB342B9A5}"/>
              </a:ext>
            </a:extLst>
          </p:cNvPr>
          <p:cNvSpPr/>
          <p:nvPr/>
        </p:nvSpPr>
        <p:spPr>
          <a:xfrm>
            <a:off x="9372600" y="2467838"/>
            <a:ext cx="1349566" cy="3761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Ongoing M&amp;V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EC1EC-861D-50A4-7742-713EB603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13</a:t>
            </a:fld>
            <a:endParaRPr lang="en-US" sz="130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B2591B-6D0E-CF3E-0DED-4A9A3835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421823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A3239A-9235-354B-8CB7-AF8BFB6D8622}"/>
              </a:ext>
            </a:extLst>
          </p:cNvPr>
          <p:cNvSpPr/>
          <p:nvPr/>
        </p:nvSpPr>
        <p:spPr>
          <a:xfrm>
            <a:off x="7373560" y="2090282"/>
            <a:ext cx="3876822" cy="2736513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lvl="0">
              <a:lnSpc>
                <a:spcPct val="108000"/>
              </a:lnSpc>
              <a:defRPr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The cost savings were significant. We found that we were able to reduce cost to the customer by 32% when compared to the typical custom designed plant.”</a:t>
            </a:r>
          </a:p>
          <a:p>
            <a:pPr lvl="0" algn="r">
              <a:lnSpc>
                <a:spcPct val="108000"/>
              </a:lnSpc>
              <a:spcBef>
                <a:spcPts val="1800"/>
              </a:spcBef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Albert Rooks, </a:t>
            </a:r>
            <a:r>
              <a:rPr lang="en-US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Small Planet Supply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Results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9A20792-7CFD-874E-9072-0F189AA45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486149"/>
              </p:ext>
            </p:extLst>
          </p:nvPr>
        </p:nvGraphicFramePr>
        <p:xfrm>
          <a:off x="372566" y="1256164"/>
          <a:ext cx="5901248" cy="426238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75312">
                  <a:extLst>
                    <a:ext uri="{9D8B030D-6E8A-4147-A177-3AD203B41FA5}">
                      <a16:colId xmlns:a16="http://schemas.microsoft.com/office/drawing/2014/main" val="3767565565"/>
                    </a:ext>
                  </a:extLst>
                </a:gridCol>
                <a:gridCol w="1264777">
                  <a:extLst>
                    <a:ext uri="{9D8B030D-6E8A-4147-A177-3AD203B41FA5}">
                      <a16:colId xmlns:a16="http://schemas.microsoft.com/office/drawing/2014/main" val="2632179149"/>
                    </a:ext>
                  </a:extLst>
                </a:gridCol>
                <a:gridCol w="1685847">
                  <a:extLst>
                    <a:ext uri="{9D8B030D-6E8A-4147-A177-3AD203B41FA5}">
                      <a16:colId xmlns:a16="http://schemas.microsoft.com/office/drawing/2014/main" val="2229797319"/>
                    </a:ext>
                  </a:extLst>
                </a:gridCol>
                <a:gridCol w="1475312">
                  <a:extLst>
                    <a:ext uri="{9D8B030D-6E8A-4147-A177-3AD203B41FA5}">
                      <a16:colId xmlns:a16="http://schemas.microsoft.com/office/drawing/2014/main" val="2156929252"/>
                    </a:ext>
                  </a:extLst>
                </a:gridCol>
              </a:tblGrid>
              <a:tr h="589547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KPI/Goal</a:t>
                      </a:r>
                    </a:p>
                  </a:txBody>
                  <a:tcPr marL="109728" marR="10972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Metric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Data Source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Project Results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0078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Install pre-packaged central HPWH</a:t>
                      </a:r>
                    </a:p>
                  </a:txBody>
                  <a:tcPr marL="109728" marR="10972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Number of installations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Iris 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5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17511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Reduce costs of </a:t>
                      </a:r>
                      <a:r>
                        <a:rPr lang="en-US" sz="1400" b="1" err="1"/>
                        <a:t>WaterDrop</a:t>
                      </a:r>
                      <a:r>
                        <a:rPr lang="en-US" sz="1400" b="1"/>
                        <a:t> Systems</a:t>
                      </a:r>
                    </a:p>
                  </a:txBody>
                  <a:tcPr marL="109728" marR="10972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Cost per unit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Pre-engineered and pre-fabricated Droplet compared to custom engineered and site construction 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32% cost savings 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658586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Reduce GHG emissions</a:t>
                      </a:r>
                    </a:p>
                  </a:txBody>
                  <a:tcPr marL="109728" marR="10972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Percentage of refrigerant leaks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Based on industry norm for standard HFC refrigerants used in a typical heat pump</a:t>
                      </a:r>
                      <a:endParaRPr lang="en-US"/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100%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161033"/>
                  </a:ext>
                </a:extLst>
              </a:tr>
            </a:tbl>
          </a:graphicData>
        </a:graphic>
      </p:graphicFrame>
      <p:pic>
        <p:nvPicPr>
          <p:cNvPr id="23" name="Graphic 22" descr="Open quotation mark with solid fill">
            <a:extLst>
              <a:ext uri="{FF2B5EF4-FFF2-40B4-BE49-F238E27FC236}">
                <a16:creationId xmlns:a16="http://schemas.microsoft.com/office/drawing/2014/main" id="{4AB84A3F-7E26-394E-8D5D-3522F7B9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4318" y="2357701"/>
            <a:ext cx="819376" cy="819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12EDC6-E28D-DA60-7A81-87E1D06B452D}"/>
              </a:ext>
            </a:extLst>
          </p:cNvPr>
          <p:cNvSpPr txBox="1"/>
          <p:nvPr/>
        </p:nvSpPr>
        <p:spPr>
          <a:xfrm>
            <a:off x="234207" y="6068234"/>
            <a:ext cx="115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a full project report, visit the TECH Clean California website at </a:t>
            </a:r>
            <a:r>
              <a:rPr lang="en-US">
                <a:hlinkClick r:id="rId4"/>
              </a:rPr>
              <a:t>https://techcleanca.com/quick-start-grants/</a:t>
            </a:r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F8B41-5EE2-4DE1-1687-79F2E2FA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14</a:t>
            </a:fld>
            <a:endParaRPr lang="en-US" sz="13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267EA-31A1-FD60-14A2-EA0B7956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47584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0AA17D-0D6D-4143-8EF2-B8609805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6665357" cy="5123814"/>
          </a:xfrm>
        </p:spPr>
        <p:txBody>
          <a:bodyPr>
            <a:normAutofit/>
          </a:bodyPr>
          <a:lstStyle/>
          <a:p>
            <a:r>
              <a:rPr lang="en-US"/>
              <a:t>Size constraints of mechanical rooms in small multifamily buildings necessitate a flexible product design with modular components. </a:t>
            </a:r>
          </a:p>
          <a:p>
            <a:pPr fontAlgn="base"/>
            <a:r>
              <a:rPr lang="en-US"/>
              <a:t>Existing calculator tools used to size central water heater systems (i.e. </a:t>
            </a:r>
            <a:r>
              <a:rPr lang="en-US" err="1"/>
              <a:t>Ecosizer</a:t>
            </a:r>
            <a:r>
              <a:rPr lang="en-US"/>
              <a:t>) must be refined to work correctly for small multifamily buildings</a:t>
            </a:r>
            <a:endParaRPr lang="en-US" i="0">
              <a:solidFill>
                <a:srgbClr val="141414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/>
              <a:t>Industry education is necessary to ensure accurate inspection procedure for central heat pump water heaters.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Learnings</a:t>
            </a:r>
          </a:p>
        </p:txBody>
      </p:sp>
      <p:pic>
        <p:nvPicPr>
          <p:cNvPr id="4" name="Picture 3" descr="A water heater system in a garage&#10;&#10;Description automatically generated">
            <a:extLst>
              <a:ext uri="{FF2B5EF4-FFF2-40B4-BE49-F238E27FC236}">
                <a16:creationId xmlns:a16="http://schemas.microsoft.com/office/drawing/2014/main" id="{F95D2F23-A15E-FE64-0BEB-0189F571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270" y="0"/>
            <a:ext cx="4839730" cy="64529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9002C-179E-9DD3-342D-23AC9E6B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15</a:t>
            </a:fld>
            <a:endParaRPr lang="en-US" sz="13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BEEB1-726F-472D-554D-993A9EAD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231519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0AA17D-0D6D-4143-8EF2-B8609805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6665357" cy="5123814"/>
          </a:xfrm>
        </p:spPr>
        <p:txBody>
          <a:bodyPr>
            <a:normAutofit/>
          </a:bodyPr>
          <a:lstStyle/>
          <a:p>
            <a:r>
              <a:rPr lang="en-US"/>
              <a:t>Develop upgraded controller to simplify the start-up process</a:t>
            </a:r>
          </a:p>
          <a:p>
            <a:r>
              <a:rPr lang="en-US"/>
              <a:t>Build sales channel by working with utility partners to identify available incentives</a:t>
            </a:r>
          </a:p>
          <a:p>
            <a:r>
              <a:rPr lang="en-US"/>
              <a:t>Educate installation contractors on small multifamily buildings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9002C-179E-9DD3-342D-23AC9E6B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16</a:t>
            </a:fld>
            <a:endParaRPr lang="en-US" sz="13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BEEB1-726F-472D-554D-993A9EAD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143A5-7156-1EC1-0931-DF28BA94C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" b="935"/>
          <a:stretch/>
        </p:blipFill>
        <p:spPr>
          <a:xfrm>
            <a:off x="7379855" y="0"/>
            <a:ext cx="4917925" cy="64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BDF-FCE0-5F4F-A32C-4B17123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 and Panel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8CC0-2540-1148-ACFB-841A06CD0DD2}"/>
              </a:ext>
            </a:extLst>
          </p:cNvPr>
          <p:cNvSpPr txBox="1"/>
          <p:nvPr/>
        </p:nvSpPr>
        <p:spPr>
          <a:xfrm>
            <a:off x="1147155" y="2449331"/>
            <a:ext cx="35057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>
                <a:solidFill>
                  <a:schemeClr val="accent3"/>
                </a:solidFill>
                <a:latin typeface="Bookman Old Style" panose="02050604050505020204" pitchFamily="18" charset="0"/>
              </a:rPr>
              <a:t>3</a:t>
            </a:r>
            <a:endParaRPr lang="en-US" sz="2000" i="1">
              <a:solidFill>
                <a:schemeClr val="accent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8BA00-B001-C946-9870-794D4620CEE5}"/>
              </a:ext>
            </a:extLst>
          </p:cNvPr>
          <p:cNvSpPr/>
          <p:nvPr/>
        </p:nvSpPr>
        <p:spPr>
          <a:xfrm>
            <a:off x="1334530" y="4833963"/>
            <a:ext cx="10857470" cy="1037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8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BDF-FCE0-5F4F-A32C-4B17123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8CC0-2540-1148-ACFB-841A06CD0DD2}"/>
              </a:ext>
            </a:extLst>
          </p:cNvPr>
          <p:cNvSpPr txBox="1"/>
          <p:nvPr/>
        </p:nvSpPr>
        <p:spPr>
          <a:xfrm>
            <a:off x="1147155" y="2449331"/>
            <a:ext cx="35057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>
                <a:solidFill>
                  <a:schemeClr val="accent6"/>
                </a:solidFill>
                <a:latin typeface="Bookman Old Style" panose="02050604050505020204" pitchFamily="18" charset="0"/>
              </a:rPr>
              <a:t>4</a:t>
            </a:r>
            <a:endParaRPr lang="en-US" sz="2000" i="1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8BA00-B001-C946-9870-794D4620CEE5}"/>
              </a:ext>
            </a:extLst>
          </p:cNvPr>
          <p:cNvSpPr/>
          <p:nvPr/>
        </p:nvSpPr>
        <p:spPr>
          <a:xfrm>
            <a:off x="1334530" y="4833963"/>
            <a:ext cx="10857470" cy="103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2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7771F5-C0D9-39DF-15BB-DF343B0E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7" y="1033490"/>
            <a:ext cx="11687489" cy="2758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Segoe UI" panose="020B0502040204020203" pitchFamily="34" charset="0"/>
              </a:rPr>
              <a:t>Respond to </a:t>
            </a:r>
            <a:r>
              <a:rPr lang="en-US" sz="2400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survey linked in the chat  </a:t>
            </a:r>
          </a:p>
          <a:p>
            <a:pPr fontAlgn="base"/>
            <a:r>
              <a:rPr lang="en-US" sz="2400">
                <a:solidFill>
                  <a:srgbClr val="000000"/>
                </a:solidFill>
                <a:latin typeface="Segoe UI"/>
                <a:cs typeface="Segoe UI"/>
              </a:rPr>
              <a:t>Attend our upcoming Quick Start Grant webinars </a:t>
            </a:r>
            <a:endParaRPr lang="en-US" sz="2400">
              <a:solidFill>
                <a:srgbClr val="000000"/>
              </a:solidFill>
              <a:latin typeface="Segoe UI" panose="020B0502040204020203" pitchFamily="34" charset="0"/>
              <a:cs typeface="Segoe UI"/>
            </a:endParaRPr>
          </a:p>
          <a:p>
            <a:pPr marL="231775" lvl="1" indent="0" algn="ctr" fontAlgn="base">
              <a:buNone/>
            </a:pPr>
            <a:r>
              <a:rPr lang="en-US" sz="2300">
                <a:solidFill>
                  <a:srgbClr val="000000"/>
                </a:solidFill>
                <a:latin typeface="Segoe UI" panose="020B0502040204020203" pitchFamily="34" charset="0"/>
              </a:rPr>
              <a:t>   </a:t>
            </a:r>
            <a:r>
              <a:rPr lang="en-US" sz="2300" b="1">
                <a:solidFill>
                  <a:srgbClr val="000000"/>
                </a:solidFill>
                <a:latin typeface="Segoe UI" panose="020B0502040204020203" pitchFamily="34" charset="0"/>
              </a:rPr>
              <a:t>Enabling Faster Installations, Part 2: Barnett Plumbing and NBI</a:t>
            </a:r>
          </a:p>
          <a:p>
            <a:pPr marL="466725" lvl="2" indent="0" algn="ctr" fontAlgn="base">
              <a:buNone/>
            </a:pPr>
            <a:r>
              <a:rPr lang="en-US" sz="2100">
                <a:solidFill>
                  <a:srgbClr val="000000"/>
                </a:solidFill>
                <a:latin typeface="Segoe UI"/>
                <a:cs typeface="Segoe UI"/>
              </a:rPr>
              <a:t>Wednesday, July 26 at 12:00 Noon PT</a:t>
            </a:r>
            <a:endParaRPr lang="en-US" sz="2100">
              <a:solidFill>
                <a:srgbClr val="000000"/>
              </a:solidFill>
              <a:latin typeface="Segoe UI" panose="020B0502040204020203" pitchFamily="34" charset="0"/>
              <a:cs typeface="Segoe UI"/>
            </a:endParaRPr>
          </a:p>
          <a:p>
            <a:pPr marL="466725" lvl="2" indent="0" algn="ctr" fontAlgn="base">
              <a:buNone/>
            </a:pPr>
            <a:r>
              <a:rPr lang="en-US" sz="2100">
                <a:solidFill>
                  <a:srgbClr val="000000"/>
                </a:solidFill>
                <a:latin typeface="Segoe UI" panose="020B0502040204020203" pitchFamily="34" charset="0"/>
              </a:rPr>
              <a:t>Register here: </a:t>
            </a:r>
            <a:r>
              <a:rPr lang="en-US" sz="2100">
                <a:solidFill>
                  <a:srgbClr val="000000"/>
                </a:solidFill>
                <a:latin typeface="Segoe UI" panose="020B0502040204020203" pitchFamily="34" charset="0"/>
                <a:hlinkClick r:id="rId2"/>
              </a:rPr>
              <a:t>https://tinyurl.com/33vy8uhc</a:t>
            </a:r>
            <a:endParaRPr lang="en-US" sz="21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466725" lvl="2" indent="0" fontAlgn="base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3AE4D-6963-1EDF-2107-5E46E2F5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 with 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21B1-CD2D-AB9C-1A5D-D092FAF7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19</a:t>
            </a:fld>
            <a:endParaRPr lang="en-US" sz="13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5809-A935-257F-CF9B-A5DE9F4F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DA004-6525-C966-55A1-8ECD85EE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15" y="3274359"/>
            <a:ext cx="5379335" cy="302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5BE13-AE35-A7A5-5CAF-F399BA5B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155" y="3272588"/>
            <a:ext cx="5379336" cy="30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9D03-FA4C-EF17-C36D-1CA97FDF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67469"/>
            <a:ext cx="11365614" cy="621538"/>
          </a:xfrm>
        </p:spPr>
        <p:txBody>
          <a:bodyPr>
            <a:noAutofit/>
          </a:bodyPr>
          <a:lstStyle/>
          <a:p>
            <a:r>
              <a:rPr lang="en-US" sz="3200">
                <a:latin typeface="Poppins SemiBold" panose="00000700000000000000" pitchFamily="2" charset="0"/>
                <a:cs typeface="Poppins SemiBold" panose="00000700000000000000" pitchFamily="2" charset="0"/>
              </a:rPr>
              <a:t>TECH Clean California &amp; the Quick Start Grant Program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298959-F1F1-D62C-24AA-D66CD6772C2E}"/>
              </a:ext>
            </a:extLst>
          </p:cNvPr>
          <p:cNvSpPr/>
          <p:nvPr/>
        </p:nvSpPr>
        <p:spPr>
          <a:xfrm>
            <a:off x="291421" y="4309177"/>
            <a:ext cx="11093992" cy="41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D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282828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Encourage deployment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19250B-389F-3FDE-586C-A23401F47652}"/>
              </a:ext>
            </a:extLst>
          </p:cNvPr>
          <p:cNvSpPr/>
          <p:nvPr/>
        </p:nvSpPr>
        <p:spPr>
          <a:xfrm>
            <a:off x="336550" y="4890911"/>
            <a:ext cx="2914786" cy="851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Rapidly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refine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specific needs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913C1B-5DC7-CC67-AE58-A9BA987A3254}"/>
              </a:ext>
            </a:extLst>
          </p:cNvPr>
          <p:cNvSpPr/>
          <p:nvPr/>
        </p:nvSpPr>
        <p:spPr>
          <a:xfrm>
            <a:off x="3672115" y="4871804"/>
            <a:ext cx="3970880" cy="851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innovative program delivery models that address key market barriers and increase access to electrification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BE7956-088D-C25A-E2F1-DF2CBFA55F0E}"/>
              </a:ext>
            </a:extLst>
          </p:cNvPr>
          <p:cNvSpPr/>
          <p:nvPr/>
        </p:nvSpPr>
        <p:spPr>
          <a:xfrm>
            <a:off x="8034497" y="4839658"/>
            <a:ext cx="3327923" cy="851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Provide the funding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innovative approaches need to scale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479AA1-AFD4-A0F7-4F33-BEB4B04A45D8}"/>
              </a:ext>
            </a:extLst>
          </p:cNvPr>
          <p:cNvSpPr/>
          <p:nvPr/>
        </p:nvSpPr>
        <p:spPr>
          <a:xfrm>
            <a:off x="336550" y="5856359"/>
            <a:ext cx="11061209" cy="461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QUICK START GRANT PROGRAM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4CC3C05-52AF-F20D-9A2A-0AAF9F8E6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B7C3FF51-9544-3DC7-6FFA-4DE716DF4B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0D9536-4746-6B3D-8D06-34F76721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4" y="2559097"/>
            <a:ext cx="11059919" cy="13515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E6E8AE-1217-397E-9A00-F27EE26589F3}"/>
              </a:ext>
            </a:extLst>
          </p:cNvPr>
          <p:cNvSpPr/>
          <p:nvPr/>
        </p:nvSpPr>
        <p:spPr>
          <a:xfrm>
            <a:off x="262618" y="943427"/>
            <a:ext cx="10786447" cy="101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282828"/>
                </a:solidFill>
                <a:latin typeface="Poppins SemiBold"/>
                <a:cs typeface="Poppins SemiBold"/>
              </a:rPr>
              <a:t>California’s goal: 6 million heat pumps installed by 2030</a:t>
            </a:r>
          </a:p>
          <a:p>
            <a:pPr algn="ctr"/>
            <a:r>
              <a:rPr lang="en-US" sz="1600">
                <a:solidFill>
                  <a:srgbClr val="282828"/>
                </a:solidFill>
                <a:latin typeface="Arial" panose="020B0604020202020204"/>
              </a:rPr>
              <a:t>Climate change-ready / friendly homes (3 million by 2030) </a:t>
            </a:r>
            <a:endParaRPr lang="en-US" sz="1600">
              <a:solidFill>
                <a:srgbClr val="282828"/>
              </a:solidFill>
              <a:latin typeface="Arial" panose="020B0604020202020204"/>
              <a:cs typeface="Arial"/>
            </a:endParaRPr>
          </a:p>
          <a:p>
            <a:pPr algn="ctr"/>
            <a:r>
              <a:rPr lang="en-US" sz="1600">
                <a:solidFill>
                  <a:srgbClr val="282828"/>
                </a:solidFill>
                <a:latin typeface="Arial" panose="020B0604020202020204"/>
              </a:rPr>
              <a:t>50% of funding delivered to low-income households or disadvantaged communities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FD15D-255A-7A97-E69E-0E492EB2ED1A}"/>
              </a:ext>
            </a:extLst>
          </p:cNvPr>
          <p:cNvSpPr/>
          <p:nvPr/>
        </p:nvSpPr>
        <p:spPr>
          <a:xfrm>
            <a:off x="301211" y="2065469"/>
            <a:ext cx="11061209" cy="43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TECH Clean California Strategy </a:t>
            </a:r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061AA-DD6B-E073-3292-E0B2D6F88A10}"/>
              </a:ext>
            </a:extLst>
          </p:cNvPr>
          <p:cNvCxnSpPr>
            <a:cxnSpLocks/>
          </p:cNvCxnSpPr>
          <p:nvPr/>
        </p:nvCxnSpPr>
        <p:spPr>
          <a:xfrm>
            <a:off x="5937860" y="3910680"/>
            <a:ext cx="0" cy="382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6EE1E-EA96-5AF7-4FBF-7A40E4B0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2</a:t>
            </a:fld>
            <a:endParaRPr lang="en-US" sz="13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144C5-1577-1684-40A2-08F35841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32516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E92E2-259F-0DAA-E3D4-0F17113D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1200150"/>
            <a:ext cx="4111625" cy="47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BF1AF4-5414-E846-E697-8FFC6898F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50" y="1200150"/>
            <a:ext cx="3686175" cy="47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E2D01-0D34-2682-7C6C-FE4C42F45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1200150"/>
            <a:ext cx="3729038" cy="47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ECE9A-6320-F13A-2E94-A3C3EC1D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Quick Start Grant Webinar Series: Enabling Faster Installations Part 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1ED98-8B55-8813-1737-D20DEDA5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383" y="6437566"/>
            <a:ext cx="73740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A69BE2C-4DA4-7F4C-98B6-D4D5C0428E0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8563C-69E8-A566-2CB9-AE9C01FB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11687489" cy="635338"/>
          </a:xfrm>
        </p:spPr>
        <p:txBody>
          <a:bodyPr anchor="t">
            <a:normAutofit/>
          </a:bodyPr>
          <a:lstStyle/>
          <a:p>
            <a:r>
              <a:rPr lang="en-US"/>
              <a:t>Learn More </a:t>
            </a:r>
          </a:p>
        </p:txBody>
      </p:sp>
    </p:spTree>
    <p:extLst>
      <p:ext uri="{BB962C8B-B14F-4D97-AF65-F5344CB8AC3E}">
        <p14:creationId xmlns:p14="http://schemas.microsoft.com/office/powerpoint/2010/main" val="224777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8552347-A63C-1B48-A4DD-F6793B895BF8}"/>
              </a:ext>
            </a:extLst>
          </p:cNvPr>
          <p:cNvSpPr/>
          <p:nvPr/>
        </p:nvSpPr>
        <p:spPr>
          <a:xfrm>
            <a:off x="0" y="0"/>
            <a:ext cx="50750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684B9-6839-F349-8590-8D5E6DC4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89" y="904154"/>
            <a:ext cx="3596599" cy="861368"/>
          </a:xfrm>
        </p:spPr>
        <p:txBody>
          <a:bodyPr>
            <a:normAutofit/>
          </a:bodyPr>
          <a:lstStyle/>
          <a:p>
            <a:r>
              <a:rPr lang="en-US" sz="5400" spc="-3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3A451-2858-4941-BC7E-67DA6DB7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48" y="1955598"/>
            <a:ext cx="4145280" cy="270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i="1">
                <a:solidFill>
                  <a:schemeClr val="bg1"/>
                </a:solidFill>
              </a:rPr>
              <a:t>For more information, contact: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900" b="1">
                <a:solidFill>
                  <a:schemeClr val="bg1"/>
                </a:solidFill>
              </a:rPr>
              <a:t>Kalee Whitehouse, VEIC  </a:t>
            </a:r>
          </a:p>
          <a:p>
            <a:pPr marL="0" indent="0">
              <a:buNone/>
            </a:pPr>
            <a:r>
              <a:rPr lang="en-US" sz="1900">
                <a:solidFill>
                  <a:schemeClr val="bg1"/>
                </a:solidFill>
              </a:rPr>
              <a:t>kwhitehouse@veic.org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9E30E3-6F77-F04F-BFA0-AAFC60DF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448" y="5483318"/>
            <a:ext cx="2941439" cy="67055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6A4CBB9-5AA6-1841-BC5B-1A0D03C615BF}"/>
              </a:ext>
            </a:extLst>
          </p:cNvPr>
          <p:cNvGrpSpPr/>
          <p:nvPr/>
        </p:nvGrpSpPr>
        <p:grpSpPr>
          <a:xfrm>
            <a:off x="5689858" y="767489"/>
            <a:ext cx="5855349" cy="3990024"/>
            <a:chOff x="5718768" y="1260648"/>
            <a:chExt cx="5855349" cy="3990024"/>
          </a:xfrm>
        </p:grpSpPr>
        <p:pic>
          <p:nvPicPr>
            <p:cNvPr id="30" name="Picture 2" descr="The Future of Manufactured Housing is Here! – Cooperative Development  Institute">
              <a:extLst>
                <a:ext uri="{FF2B5EF4-FFF2-40B4-BE49-F238E27FC236}">
                  <a16:creationId xmlns:a16="http://schemas.microsoft.com/office/drawing/2014/main" id="{B166A576-E9D1-4642-AD15-CE156802E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046" y="1572978"/>
              <a:ext cx="653067" cy="28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A72F0465-665C-3042-A7ED-C3FD0AE86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563" y="1624206"/>
              <a:ext cx="2117193" cy="27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D00933-2A95-AB43-B9D1-9AFDCA08D714}"/>
                </a:ext>
              </a:extLst>
            </p:cNvPr>
            <p:cNvSpPr txBox="1"/>
            <p:nvPr/>
          </p:nvSpPr>
          <p:spPr>
            <a:xfrm>
              <a:off x="7835921" y="4642536"/>
              <a:ext cx="1407305" cy="39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err="1">
                  <a:solidFill>
                    <a:srgbClr val="002060"/>
                  </a:solidFill>
                  <a:latin typeface="Baskerville Old Face" panose="02020602080505020303" pitchFamily="18" charset="0"/>
                  <a:cs typeface="Aharoni" panose="020B0604020202020204" pitchFamily="2" charset="-79"/>
                </a:rPr>
                <a:t>Tre’Laine</a:t>
              </a:r>
              <a:endParaRPr lang="en-US" sz="1700">
                <a:solidFill>
                  <a:srgbClr val="002060"/>
                </a:solidFill>
                <a:latin typeface="Baskerville Old Face" panose="02020602080505020303" pitchFamily="18" charset="0"/>
                <a:cs typeface="Aharoni" panose="020B0604020202020204" pitchFamily="2" charset="-79"/>
              </a:endParaRPr>
            </a:p>
          </p:txBody>
        </p:sp>
        <p:pic>
          <p:nvPicPr>
            <p:cNvPr id="34" name="Picture 4" descr="Image result for energy outlet logo">
              <a:extLst>
                <a:ext uri="{FF2B5EF4-FFF2-40B4-BE49-F238E27FC236}">
                  <a16:creationId xmlns:a16="http://schemas.microsoft.com/office/drawing/2014/main" id="{8B02F6AF-6324-1144-B0A1-4C738BB92B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6" t="42223" r="24268" b="41637"/>
            <a:stretch/>
          </p:blipFill>
          <p:spPr bwMode="auto">
            <a:xfrm>
              <a:off x="9377387" y="4578420"/>
              <a:ext cx="1844103" cy="472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0E8AEF-3FBD-4045-9FAA-B0B165616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539" y="1260648"/>
              <a:ext cx="1570215" cy="90444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7508D5D-F844-8241-B427-B83D14D4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768" y="2182474"/>
              <a:ext cx="1905194" cy="109738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4B2C1A2-26D6-AC4C-B3A3-3A5B2B882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369" y="2273664"/>
              <a:ext cx="1666320" cy="94646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E2D2AF3-16FD-354A-AA20-863B9207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019" y="2254837"/>
              <a:ext cx="1505098" cy="86693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8E6FF9-CA12-8A4C-B351-9E1C87215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668" y="3294316"/>
              <a:ext cx="1570214" cy="90444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6686C12-5AC3-A34C-9182-48D96BD0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421" y="3391295"/>
              <a:ext cx="1509744" cy="8575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48AF805-4B3B-A541-A01E-D20C7747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28" y="3258480"/>
              <a:ext cx="1726172" cy="98046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584176-2054-E248-8883-6110AEC5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910" y="4383738"/>
              <a:ext cx="1517139" cy="866934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69A9A6C-9A19-4A45-B77A-888D410E84FB}"/>
              </a:ext>
            </a:extLst>
          </p:cNvPr>
          <p:cNvSpPr txBox="1"/>
          <p:nvPr/>
        </p:nvSpPr>
        <p:spPr>
          <a:xfrm>
            <a:off x="6376526" y="5818596"/>
            <a:ext cx="455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  <a:hlinkClick r:id="rId14"/>
              </a:rPr>
              <a:t>https://techcleanca.com/</a:t>
            </a:r>
            <a:endParaRPr lang="en-US" sz="16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92F64-9CDF-C743-DC8D-40CFF5BD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2E31-1305-A844-B648-A8986A43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 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31503C5F-5580-DB46-B2A5-59E9F60F5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7072"/>
              </p:ext>
            </p:extLst>
          </p:nvPr>
        </p:nvGraphicFramePr>
        <p:xfrm>
          <a:off x="1159431" y="1460433"/>
          <a:ext cx="5080731" cy="424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995">
                  <a:extLst>
                    <a:ext uri="{9D8B030D-6E8A-4147-A177-3AD203B41FA5}">
                      <a16:colId xmlns:a16="http://schemas.microsoft.com/office/drawing/2014/main" val="3634070836"/>
                    </a:ext>
                  </a:extLst>
                </a:gridCol>
                <a:gridCol w="4482736">
                  <a:extLst>
                    <a:ext uri="{9D8B030D-6E8A-4147-A177-3AD203B41FA5}">
                      <a16:colId xmlns:a16="http://schemas.microsoft.com/office/drawing/2014/main" val="2717724797"/>
                    </a:ext>
                  </a:extLst>
                </a:gridCol>
              </a:tblGrid>
              <a:tr h="89854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900" b="0" i="0">
                          <a:solidFill>
                            <a:schemeClr val="tx2"/>
                          </a:solidFill>
                          <a:latin typeface="+mn-lt"/>
                          <a:ea typeface="Palatino" pitchFamily="2" charset="77"/>
                        </a:rPr>
                        <a:t>1</a:t>
                      </a:r>
                    </a:p>
                  </a:txBody>
                  <a:tcPr marT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2"/>
                          </a:solidFill>
                          <a:latin typeface="+mn-lt"/>
                        </a:rPr>
                        <a:t>Visual Service Software</a:t>
                      </a:r>
                    </a:p>
                    <a:p>
                      <a:pPr algn="l"/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Bob Wiseman, IHACI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910982"/>
                  </a:ext>
                </a:extLst>
              </a:tr>
              <a:tr h="93323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900" b="0" i="0">
                          <a:solidFill>
                            <a:schemeClr val="tx2"/>
                          </a:solidFill>
                          <a:latin typeface="+mn-lt"/>
                          <a:ea typeface="Palatino" pitchFamily="2" charset="77"/>
                        </a:rPr>
                        <a:t>2</a:t>
                      </a:r>
                    </a:p>
                  </a:txBody>
                  <a:tcPr marT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  <a:latin typeface="+mn-lt"/>
                        </a:rPr>
                        <a:t>Central Heat Pump Boiler Innovation with Water Droplet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Albert Rooks, Small Planet Supply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282746"/>
                  </a:ext>
                </a:extLst>
              </a:tr>
              <a:tr h="234246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1900" b="0" i="0">
                          <a:solidFill>
                            <a:schemeClr val="tx2"/>
                          </a:solidFill>
                          <a:latin typeface="+mn-lt"/>
                          <a:ea typeface="Palatino" pitchFamily="2" charset="77"/>
                        </a:rPr>
                        <a:t>3</a:t>
                      </a:r>
                    </a:p>
                  </a:txBody>
                  <a:tcPr marT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  <a:latin typeface="+mn-lt"/>
                        </a:rPr>
                        <a:t>Q&amp;A and Panel Discussion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Peter Florin, Energy Solutions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Jed </a:t>
                      </a:r>
                      <a:r>
                        <a:rPr lang="en-US" sz="2000" i="1" err="1">
                          <a:solidFill>
                            <a:schemeClr val="tx1"/>
                          </a:solidFill>
                          <a:latin typeface="+mn-lt"/>
                        </a:rPr>
                        <a:t>Hannemann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, Energy Solutions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Chris Badger, VEIC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Bob Wiseman, IHACI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>
                          <a:solidFill>
                            <a:schemeClr val="tx1"/>
                          </a:solidFill>
                          <a:latin typeface="+mn-lt"/>
                        </a:rPr>
                        <a:t>Albert Rooks, Small Planet Supply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283564"/>
                  </a:ext>
                </a:extLst>
              </a:tr>
            </a:tbl>
          </a:graphicData>
        </a:graphic>
      </p:graphicFrame>
      <p:pic>
        <p:nvPicPr>
          <p:cNvPr id="1026" name="Picture 2" descr="brown mountain near body of water">
            <a:extLst>
              <a:ext uri="{FF2B5EF4-FFF2-40B4-BE49-F238E27FC236}">
                <a16:creationId xmlns:a16="http://schemas.microsoft.com/office/drawing/2014/main" id="{7CF8B06A-4586-BA4B-92E0-DB92560D3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3664" b="32774"/>
          <a:stretch/>
        </p:blipFill>
        <p:spPr bwMode="auto">
          <a:xfrm>
            <a:off x="6936377" y="6263"/>
            <a:ext cx="5255623" cy="63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CE2CF-5245-B194-1D02-26A05A22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3</a:t>
            </a:fld>
            <a:endParaRPr lang="en-US" sz="13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03F1-5712-CF03-7D4F-DC459B5B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323475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2BDF-FCE0-5F4F-A32C-4B17123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Grantee Presentations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F8CC0-2540-1148-ACFB-841A06CD0DD2}"/>
              </a:ext>
            </a:extLst>
          </p:cNvPr>
          <p:cNvSpPr txBox="1"/>
          <p:nvPr/>
        </p:nvSpPr>
        <p:spPr>
          <a:xfrm>
            <a:off x="1147155" y="2449331"/>
            <a:ext cx="35057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i="1">
                <a:solidFill>
                  <a:schemeClr val="accent2"/>
                </a:solidFill>
                <a:latin typeface="Bookman Old Style" panose="02050604050505020204" pitchFamily="18" charset="0"/>
              </a:rPr>
              <a:t>2</a:t>
            </a:r>
            <a:endParaRPr lang="en-US" sz="2000" i="1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1E0AF-958C-B145-9DE3-ECB27BD8C4A9}"/>
              </a:ext>
            </a:extLst>
          </p:cNvPr>
          <p:cNvSpPr/>
          <p:nvPr/>
        </p:nvSpPr>
        <p:spPr>
          <a:xfrm>
            <a:off x="1334530" y="4833963"/>
            <a:ext cx="10857470" cy="103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8DE0E-9786-9CDE-E4DC-15AC83EF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You are automatically muted by Zoom upon entering the webinar </a:t>
            </a:r>
          </a:p>
          <a:p>
            <a:r>
              <a:rPr lang="en-US">
                <a:cs typeface="Arial"/>
              </a:rPr>
              <a:t>Please submit questions through the Q&amp;A function (please indicate whom your question should be directed to)</a:t>
            </a:r>
          </a:p>
          <a:p>
            <a:r>
              <a:rPr lang="en-US">
                <a:cs typeface="Arial"/>
              </a:rPr>
              <a:t>Fill out the post-webinar survey with your contact information if you’d like to get involved!</a:t>
            </a:r>
          </a:p>
          <a:p>
            <a:pPr lvl="1"/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41135-623E-5128-F163-11D03CE6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24" y="402283"/>
            <a:ext cx="11687489" cy="635338"/>
          </a:xfrm>
        </p:spPr>
        <p:txBody>
          <a:bodyPr/>
          <a:lstStyle/>
          <a:p>
            <a:r>
              <a:rPr lang="en-US"/>
              <a:t>Participation Logistics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1B1B62-4903-E710-4E11-8E60CB36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207" y="6437566"/>
            <a:ext cx="10869221" cy="365125"/>
          </a:xfrm>
        </p:spPr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139378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chat&#10;&#10;Description automatically generated">
            <a:extLst>
              <a:ext uri="{FF2B5EF4-FFF2-40B4-BE49-F238E27FC236}">
                <a16:creationId xmlns:a16="http://schemas.microsoft.com/office/drawing/2014/main" id="{3AD114C9-D628-4FAD-D30E-4B5E368A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66"/>
            <a:ext cx="12192000" cy="62932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58E07-B246-F163-3B43-65A5DCFD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6</a:t>
            </a:fld>
            <a:endParaRPr lang="en-US" sz="13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4A182-9592-C68A-F043-DC50FBDA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72391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1BEE25-235A-B8E9-9AE3-B34A62ABC89B}"/>
              </a:ext>
            </a:extLst>
          </p:cNvPr>
          <p:cNvSpPr/>
          <p:nvPr/>
        </p:nvSpPr>
        <p:spPr>
          <a:xfrm>
            <a:off x="8019535" y="-1"/>
            <a:ext cx="4172465" cy="644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CE79E-BB75-958F-8931-EB73BAF2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60" y="843385"/>
            <a:ext cx="5548755" cy="3756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>
                <a:solidFill>
                  <a:schemeClr val="accent2"/>
                </a:solidFill>
              </a:rPr>
              <a:t>Bob Wiseman, IHACI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Research Question: </a:t>
            </a:r>
          </a:p>
          <a:p>
            <a:pPr marL="0" indent="0">
              <a:buNone/>
            </a:pPr>
            <a:r>
              <a:rPr lang="en-US" i="1"/>
              <a:t>How can virtual monitoring of installations and service calls support quality installations and expand the HVAC workforce?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49079-EE86-E782-D580-A1E6E9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253386"/>
            <a:ext cx="5548755" cy="1179998"/>
          </a:xfrm>
        </p:spPr>
        <p:txBody>
          <a:bodyPr>
            <a:normAutofit/>
          </a:bodyPr>
          <a:lstStyle/>
          <a:p>
            <a:r>
              <a:rPr lang="en-US"/>
              <a:t>Visual Service Software</a:t>
            </a: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8B5B41A2-E029-3FF2-1F32-5E1493F1E0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693" r="37214" b="-1"/>
          <a:stretch/>
        </p:blipFill>
        <p:spPr>
          <a:xfrm>
            <a:off x="8019535" y="-120144"/>
            <a:ext cx="4172465" cy="6368372"/>
          </a:xfrm>
          <a:prstGeom prst="rect">
            <a:avLst/>
          </a:prstGeom>
          <a:noFill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74710-2F08-F0F9-6DE0-DEDE46BB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7</a:t>
            </a:fld>
            <a:endParaRPr lang="en-US" sz="13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866B09-0A42-9E30-A297-20C85FB5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56647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F2DE1-0588-9519-D09E-A180E361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55" y="212035"/>
            <a:ext cx="11687489" cy="635338"/>
          </a:xfrm>
        </p:spPr>
        <p:txBody>
          <a:bodyPr/>
          <a:lstStyle/>
          <a:p>
            <a:r>
              <a:rPr lang="en-US"/>
              <a:t>Pilot Activities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E00943-8C38-8644-8529-EB8C7E01EA9D}"/>
              </a:ext>
            </a:extLst>
          </p:cNvPr>
          <p:cNvGrpSpPr/>
          <p:nvPr/>
        </p:nvGrpSpPr>
        <p:grpSpPr>
          <a:xfrm>
            <a:off x="945705" y="3753950"/>
            <a:ext cx="10026557" cy="1955272"/>
            <a:chOff x="510411" y="1491341"/>
            <a:chExt cx="9218912" cy="19552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D4ABC8-39A4-187E-3DBA-6CAA99E8ABA9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1694191" y="1836964"/>
              <a:ext cx="7172787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8B650E-05B6-1223-638E-7F2B8B12A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95" y="1507780"/>
              <a:ext cx="658366" cy="6583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F2119D0-1F3B-D594-2CDD-3BF0AC37FB27}"/>
                </a:ext>
              </a:extLst>
            </p:cNvPr>
            <p:cNvGrpSpPr/>
            <p:nvPr/>
          </p:nvGrpSpPr>
          <p:grpSpPr>
            <a:xfrm>
              <a:off x="1002947" y="1491341"/>
              <a:ext cx="691244" cy="691246"/>
              <a:chOff x="1426029" y="1491341"/>
              <a:chExt cx="691244" cy="6912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0EB7E6B-35BB-3C18-2994-5C33951149B9}"/>
                  </a:ext>
                </a:extLst>
              </p:cNvPr>
              <p:cNvSpPr/>
              <p:nvPr/>
            </p:nvSpPr>
            <p:spPr>
              <a:xfrm>
                <a:off x="142602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-Shape 33">
                <a:extLst>
                  <a:ext uri="{FF2B5EF4-FFF2-40B4-BE49-F238E27FC236}">
                    <a16:creationId xmlns:a16="http://schemas.microsoft.com/office/drawing/2014/main" id="{66DD948B-6C67-75B0-7525-EA7F3023FBBE}"/>
                  </a:ext>
                </a:extLst>
              </p:cNvPr>
              <p:cNvSpPr/>
              <p:nvPr/>
            </p:nvSpPr>
            <p:spPr>
              <a:xfrm rot="18900000">
                <a:off x="1575263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C85076A-F0D8-F1B7-DFFF-56E0475C0B48}"/>
                </a:ext>
              </a:extLst>
            </p:cNvPr>
            <p:cNvGrpSpPr/>
            <p:nvPr/>
          </p:nvGrpSpPr>
          <p:grpSpPr>
            <a:xfrm>
              <a:off x="2886659" y="1491341"/>
              <a:ext cx="691244" cy="691246"/>
              <a:chOff x="3155769" y="1491341"/>
              <a:chExt cx="691244" cy="69124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03D758-0679-C28F-BFC1-F6281335B7E8}"/>
                  </a:ext>
                </a:extLst>
              </p:cNvPr>
              <p:cNvSpPr/>
              <p:nvPr/>
            </p:nvSpPr>
            <p:spPr>
              <a:xfrm>
                <a:off x="315576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-Shape 34">
                <a:extLst>
                  <a:ext uri="{FF2B5EF4-FFF2-40B4-BE49-F238E27FC236}">
                    <a16:creationId xmlns:a16="http://schemas.microsoft.com/office/drawing/2014/main" id="{BBD1BA9F-2E56-BC00-D47D-CCA67BE214B3}"/>
                  </a:ext>
                </a:extLst>
              </p:cNvPr>
              <p:cNvSpPr/>
              <p:nvPr/>
            </p:nvSpPr>
            <p:spPr>
              <a:xfrm rot="18900000">
                <a:off x="3310648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91EA7C7-AF46-18EE-7756-DB35E1A29A8E}"/>
                </a:ext>
              </a:extLst>
            </p:cNvPr>
            <p:cNvGrpSpPr/>
            <p:nvPr/>
          </p:nvGrpSpPr>
          <p:grpSpPr>
            <a:xfrm>
              <a:off x="4770371" y="1491341"/>
              <a:ext cx="691244" cy="691246"/>
              <a:chOff x="4885509" y="1491341"/>
              <a:chExt cx="691244" cy="69124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A2F4B3-0076-D1F0-EC2C-A18250A786A9}"/>
                  </a:ext>
                </a:extLst>
              </p:cNvPr>
              <p:cNvSpPr/>
              <p:nvPr/>
            </p:nvSpPr>
            <p:spPr>
              <a:xfrm>
                <a:off x="488550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L-Shape 36">
                <a:extLst>
                  <a:ext uri="{FF2B5EF4-FFF2-40B4-BE49-F238E27FC236}">
                    <a16:creationId xmlns:a16="http://schemas.microsoft.com/office/drawing/2014/main" id="{19700969-9B62-6FAB-1FB9-F2C465BEECB6}"/>
                  </a:ext>
                </a:extLst>
              </p:cNvPr>
              <p:cNvSpPr/>
              <p:nvPr/>
            </p:nvSpPr>
            <p:spPr>
              <a:xfrm rot="18900000">
                <a:off x="504038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E21AE0-B100-8043-A4B4-B881608B7178}"/>
                </a:ext>
              </a:extLst>
            </p:cNvPr>
            <p:cNvGrpSpPr/>
            <p:nvPr/>
          </p:nvGrpSpPr>
          <p:grpSpPr>
            <a:xfrm>
              <a:off x="6654083" y="1491341"/>
              <a:ext cx="691244" cy="691246"/>
              <a:chOff x="6615249" y="1491341"/>
              <a:chExt cx="691244" cy="69124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A01EE46-F7E6-FA99-8404-A580275BAFF8}"/>
                  </a:ext>
                </a:extLst>
              </p:cNvPr>
              <p:cNvSpPr/>
              <p:nvPr/>
            </p:nvSpPr>
            <p:spPr>
              <a:xfrm>
                <a:off x="6615249" y="1491341"/>
                <a:ext cx="691244" cy="69124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L-Shape 43">
                <a:extLst>
                  <a:ext uri="{FF2B5EF4-FFF2-40B4-BE49-F238E27FC236}">
                    <a16:creationId xmlns:a16="http://schemas.microsoft.com/office/drawing/2014/main" id="{1BA05275-7D61-DF42-4F6A-562DBB783993}"/>
                  </a:ext>
                </a:extLst>
              </p:cNvPr>
              <p:cNvSpPr/>
              <p:nvPr/>
            </p:nvSpPr>
            <p:spPr>
              <a:xfrm rot="18900000">
                <a:off x="6770126" y="1681454"/>
                <a:ext cx="381488" cy="229132"/>
              </a:xfrm>
              <a:prstGeom prst="corner">
                <a:avLst>
                  <a:gd name="adj1" fmla="val 41623"/>
                  <a:gd name="adj2" fmla="val 405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524EF5-AAA6-51EA-4D6E-7A76B7149FC3}"/>
                </a:ext>
              </a:extLst>
            </p:cNvPr>
            <p:cNvSpPr txBox="1"/>
            <p:nvPr/>
          </p:nvSpPr>
          <p:spPr>
            <a:xfrm>
              <a:off x="510411" y="2573170"/>
              <a:ext cx="1665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Training on the use of Visual Service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DB0813-EA20-590C-975B-80031225C364}"/>
                </a:ext>
              </a:extLst>
            </p:cNvPr>
            <p:cNvSpPr txBox="1"/>
            <p:nvPr/>
          </p:nvSpPr>
          <p:spPr>
            <a:xfrm>
              <a:off x="2399767" y="2597954"/>
              <a:ext cx="1665027" cy="84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Wireless enabled tools provided to participating contractors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C84DDA-B4EA-9A9A-01E3-82BFCAABBBCC}"/>
                </a:ext>
              </a:extLst>
            </p:cNvPr>
            <p:cNvSpPr txBox="1"/>
            <p:nvPr/>
          </p:nvSpPr>
          <p:spPr>
            <a:xfrm>
              <a:off x="4289123" y="2597954"/>
              <a:ext cx="1665027" cy="84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Visual Service utilized on HVAC servicing and installations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F1E843-EDE3-01D9-7A97-BCDDC7C3C59D}"/>
                </a:ext>
              </a:extLst>
            </p:cNvPr>
            <p:cNvSpPr txBox="1"/>
            <p:nvPr/>
          </p:nvSpPr>
          <p:spPr>
            <a:xfrm>
              <a:off x="6083706" y="2597954"/>
              <a:ext cx="1831996" cy="84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Evaluation and verification of project results and contractor satisfaction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213E7C-2AA2-355C-2BC1-BDA1B8DF8301}"/>
                </a:ext>
              </a:extLst>
            </p:cNvPr>
            <p:cNvSpPr txBox="1"/>
            <p:nvPr/>
          </p:nvSpPr>
          <p:spPr>
            <a:xfrm>
              <a:off x="8004633" y="2597954"/>
              <a:ext cx="1724690" cy="848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Scaling the use of wireless monitoring tools into workforce development efforts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236426-141C-11DD-484C-4C68513A938C}"/>
                </a:ext>
              </a:extLst>
            </p:cNvPr>
            <p:cNvCxnSpPr>
              <a:cxnSpLocks/>
              <a:stCxn id="5" idx="4"/>
              <a:endCxn id="54" idx="0"/>
            </p:cNvCxnSpPr>
            <p:nvPr/>
          </p:nvCxnSpPr>
          <p:spPr>
            <a:xfrm flipH="1">
              <a:off x="1342925" y="2182587"/>
              <a:ext cx="5644" cy="39058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85C3FF8-6F93-8A90-2512-F07D1F097A66}"/>
                </a:ext>
              </a:extLst>
            </p:cNvPr>
            <p:cNvCxnSpPr>
              <a:cxnSpLocks/>
              <a:stCxn id="6" idx="4"/>
              <a:endCxn id="55" idx="0"/>
            </p:cNvCxnSpPr>
            <p:nvPr/>
          </p:nvCxnSpPr>
          <p:spPr>
            <a:xfrm>
              <a:off x="3232281" y="2182587"/>
              <a:ext cx="0" cy="4153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B392807-5AC8-0D78-CC2A-DEE14D18335A}"/>
                </a:ext>
              </a:extLst>
            </p:cNvPr>
            <p:cNvCxnSpPr>
              <a:cxnSpLocks/>
              <a:stCxn id="7" idx="4"/>
              <a:endCxn id="60" idx="0"/>
            </p:cNvCxnSpPr>
            <p:nvPr/>
          </p:nvCxnSpPr>
          <p:spPr>
            <a:xfrm>
              <a:off x="5115993" y="2182587"/>
              <a:ext cx="5644" cy="4153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21B6030-CBBD-910E-5DAD-8E9650E5CA62}"/>
                </a:ext>
              </a:extLst>
            </p:cNvPr>
            <p:cNvCxnSpPr>
              <a:cxnSpLocks/>
              <a:stCxn id="8" idx="4"/>
              <a:endCxn id="61" idx="0"/>
            </p:cNvCxnSpPr>
            <p:nvPr/>
          </p:nvCxnSpPr>
          <p:spPr>
            <a:xfrm flipH="1">
              <a:off x="6999704" y="2182587"/>
              <a:ext cx="1" cy="4153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D30054-FA34-DEB3-E25E-6BCFBAE47936}"/>
                </a:ext>
              </a:extLst>
            </p:cNvPr>
            <p:cNvCxnSpPr>
              <a:cxnSpLocks/>
              <a:stCxn id="29" idx="4"/>
              <a:endCxn id="62" idx="0"/>
            </p:cNvCxnSpPr>
            <p:nvPr/>
          </p:nvCxnSpPr>
          <p:spPr>
            <a:xfrm>
              <a:off x="8866978" y="2166148"/>
              <a:ext cx="0" cy="4318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4" name="Table 25">
            <a:extLst>
              <a:ext uri="{FF2B5EF4-FFF2-40B4-BE49-F238E27FC236}">
                <a16:creationId xmlns:a16="http://schemas.microsoft.com/office/drawing/2014/main" id="{6D0A7F88-4653-73E3-2463-FA616B4E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04263"/>
              </p:ext>
            </p:extLst>
          </p:nvPr>
        </p:nvGraphicFramePr>
        <p:xfrm>
          <a:off x="1177752" y="1121446"/>
          <a:ext cx="9562464" cy="23469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96872">
                  <a:extLst>
                    <a:ext uri="{9D8B030D-6E8A-4147-A177-3AD203B41FA5}">
                      <a16:colId xmlns:a16="http://schemas.microsoft.com/office/drawing/2014/main" val="3610383751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736479115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522430917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212783138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1077791221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55306034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2135029517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1179882235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5204311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824878014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2554842881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121778698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62367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21162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06AA7CB5-87F5-775B-89A7-272587220955}"/>
              </a:ext>
            </a:extLst>
          </p:cNvPr>
          <p:cNvSpPr/>
          <p:nvPr/>
        </p:nvSpPr>
        <p:spPr>
          <a:xfrm>
            <a:off x="2799985" y="2044433"/>
            <a:ext cx="5567310" cy="300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Visual Service used on triage evaluations and installations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D94329-A081-C526-E5F2-F771CE040614}"/>
              </a:ext>
            </a:extLst>
          </p:cNvPr>
          <p:cNvSpPr/>
          <p:nvPr/>
        </p:nvSpPr>
        <p:spPr>
          <a:xfrm>
            <a:off x="8367295" y="2447619"/>
            <a:ext cx="2364094" cy="309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Evaluation</a:t>
            </a:r>
          </a:p>
        </p:txBody>
      </p:sp>
      <p:pic>
        <p:nvPicPr>
          <p:cNvPr id="88" name="Graphic 87" descr="Badge Tick1 with solid fill">
            <a:extLst>
              <a:ext uri="{FF2B5EF4-FFF2-40B4-BE49-F238E27FC236}">
                <a16:creationId xmlns:a16="http://schemas.microsoft.com/office/drawing/2014/main" id="{B6B02306-90CC-FF5F-EBEB-D82D32DF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0214" y="1963894"/>
            <a:ext cx="424671" cy="424671"/>
          </a:xfrm>
          <a:prstGeom prst="rect">
            <a:avLst/>
          </a:prstGeom>
        </p:spPr>
      </p:pic>
      <p:sp>
        <p:nvSpPr>
          <p:cNvPr id="89" name="Down Arrow Callout 88">
            <a:extLst>
              <a:ext uri="{FF2B5EF4-FFF2-40B4-BE49-F238E27FC236}">
                <a16:creationId xmlns:a16="http://schemas.microsoft.com/office/drawing/2014/main" id="{F29121C9-B71D-F7A1-8E9B-E53739DA3631}"/>
              </a:ext>
            </a:extLst>
          </p:cNvPr>
          <p:cNvSpPr/>
          <p:nvPr/>
        </p:nvSpPr>
        <p:spPr>
          <a:xfrm>
            <a:off x="7548936" y="906428"/>
            <a:ext cx="2210851" cy="1070344"/>
          </a:xfrm>
          <a:prstGeom prst="downArrowCallout">
            <a:avLst>
              <a:gd name="adj1" fmla="val 5110"/>
              <a:gd name="adj2" fmla="val 8607"/>
              <a:gd name="adj3" fmla="val 10246"/>
              <a:gd name="adj4" fmla="val 77317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300 triage evaluations and 20 installations completed using Visual Service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8E8567A-1AC8-43DF-11E3-C4F86A64D5EC}"/>
              </a:ext>
            </a:extLst>
          </p:cNvPr>
          <p:cNvSpPr/>
          <p:nvPr/>
        </p:nvSpPr>
        <p:spPr>
          <a:xfrm>
            <a:off x="1211638" y="1607878"/>
            <a:ext cx="2341909" cy="304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Visual Service trainings</a:t>
            </a:r>
          </a:p>
        </p:txBody>
      </p:sp>
      <p:pic>
        <p:nvPicPr>
          <p:cNvPr id="91" name="Graphic 90" descr="Badge Tick1 with solid fill">
            <a:extLst>
              <a:ext uri="{FF2B5EF4-FFF2-40B4-BE49-F238E27FC236}">
                <a16:creationId xmlns:a16="http://schemas.microsoft.com/office/drawing/2014/main" id="{992017FB-FB2C-4033-FFF7-D7C942C1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074" y="1533645"/>
            <a:ext cx="424671" cy="424671"/>
          </a:xfrm>
          <a:prstGeom prst="rect">
            <a:avLst/>
          </a:prstGeom>
        </p:spPr>
      </p:pic>
      <p:sp>
        <p:nvSpPr>
          <p:cNvPr id="92" name="Down Arrow Callout 91">
            <a:extLst>
              <a:ext uri="{FF2B5EF4-FFF2-40B4-BE49-F238E27FC236}">
                <a16:creationId xmlns:a16="http://schemas.microsoft.com/office/drawing/2014/main" id="{979081B0-C195-6C92-09F3-2448F3D5A1CF}"/>
              </a:ext>
            </a:extLst>
          </p:cNvPr>
          <p:cNvSpPr/>
          <p:nvPr/>
        </p:nvSpPr>
        <p:spPr>
          <a:xfrm>
            <a:off x="2903861" y="671425"/>
            <a:ext cx="1789096" cy="900040"/>
          </a:xfrm>
          <a:prstGeom prst="downArrowCallout">
            <a:avLst>
              <a:gd name="adj1" fmla="val 7528"/>
              <a:gd name="adj2" fmla="val 9823"/>
              <a:gd name="adj3" fmla="val 9199"/>
              <a:gd name="adj4" fmla="val 80362"/>
            </a:avLst>
          </a:prstGeom>
          <a:solidFill>
            <a:schemeClr val="accent1">
              <a:lumMod val="7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/>
              <a:t>7 contractors and 37 technicians enrolled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FEE44-66A9-F4DB-54FB-5E35B621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8</a:t>
            </a:fld>
            <a:endParaRPr lang="en-US" sz="13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02095-6F82-74F8-EC17-F3534C2A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</p:spTree>
    <p:extLst>
      <p:ext uri="{BB962C8B-B14F-4D97-AF65-F5344CB8AC3E}">
        <p14:creationId xmlns:p14="http://schemas.microsoft.com/office/powerpoint/2010/main" val="97471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A3239A-9235-354B-8CB7-AF8BFB6D8622}"/>
              </a:ext>
            </a:extLst>
          </p:cNvPr>
          <p:cNvSpPr/>
          <p:nvPr/>
        </p:nvSpPr>
        <p:spPr>
          <a:xfrm>
            <a:off x="7373560" y="2090282"/>
            <a:ext cx="3876822" cy="2736513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lvl="0">
              <a:lnSpc>
                <a:spcPct val="108000"/>
              </a:lnSpc>
              <a:defRPr/>
            </a:pP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Visual Service gives our customers insight into how their system is really performing.  I love it!”</a:t>
            </a:r>
          </a:p>
          <a:p>
            <a:pPr lvl="0" algn="r">
              <a:lnSpc>
                <a:spcPct val="108000"/>
              </a:lnSpc>
              <a:spcBef>
                <a:spcPts val="1800"/>
              </a:spcBef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 Eddie Perez, CPHAC</a:t>
            </a:r>
            <a:endParaRPr lang="en-US" b="1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7106E2-EFCC-FD40-A19F-DE94C6A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Results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9A20792-7CFD-874E-9072-0F189AA45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61976"/>
              </p:ext>
            </p:extLst>
          </p:nvPr>
        </p:nvGraphicFramePr>
        <p:xfrm>
          <a:off x="345418" y="1259427"/>
          <a:ext cx="5861793" cy="46024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45064">
                  <a:extLst>
                    <a:ext uri="{9D8B030D-6E8A-4147-A177-3AD203B41FA5}">
                      <a16:colId xmlns:a16="http://schemas.microsoft.com/office/drawing/2014/main" val="3767565565"/>
                    </a:ext>
                  </a:extLst>
                </a:gridCol>
                <a:gridCol w="1601570">
                  <a:extLst>
                    <a:ext uri="{9D8B030D-6E8A-4147-A177-3AD203B41FA5}">
                      <a16:colId xmlns:a16="http://schemas.microsoft.com/office/drawing/2014/main" val="3214915192"/>
                    </a:ext>
                  </a:extLst>
                </a:gridCol>
                <a:gridCol w="1392634">
                  <a:extLst>
                    <a:ext uri="{9D8B030D-6E8A-4147-A177-3AD203B41FA5}">
                      <a16:colId xmlns:a16="http://schemas.microsoft.com/office/drawing/2014/main" val="2632179149"/>
                    </a:ext>
                  </a:extLst>
                </a:gridCol>
                <a:gridCol w="1122525">
                  <a:extLst>
                    <a:ext uri="{9D8B030D-6E8A-4147-A177-3AD203B41FA5}">
                      <a16:colId xmlns:a16="http://schemas.microsoft.com/office/drawing/2014/main" val="2229797319"/>
                    </a:ext>
                  </a:extLst>
                </a:gridCol>
              </a:tblGrid>
              <a:tr h="43682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KPI/Goal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Metric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Data Source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 Results  </a:t>
                      </a:r>
                      <a:endParaRPr lang="en-US" sz="3200" b="1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00783"/>
                  </a:ext>
                </a:extLst>
              </a:tr>
              <a:tr h="436829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Triage evaluations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Number of service calls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Existing systems evaluations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300 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175111"/>
                  </a:ext>
                </a:extLst>
              </a:tr>
              <a:tr h="436829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Certification evaluations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Total installations evaluated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New installation evaluations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6 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6585869"/>
                  </a:ext>
                </a:extLst>
              </a:tr>
              <a:tr h="436829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Customer satisfaction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Customer satisfaction of system performance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Customer satisfaction survey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N/A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161033"/>
                  </a:ext>
                </a:extLst>
              </a:tr>
              <a:tr h="436829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New system installations resulting from triage evaluations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Total number of systems installed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Contractor reporting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14 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6602"/>
                  </a:ext>
                </a:extLst>
              </a:tr>
              <a:tr h="436829">
                <a:tc>
                  <a:txBody>
                    <a:bodyPr/>
                    <a:lstStyle/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1400" b="1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Contractor evaluation of Visual Service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Contractor rating of Visual Service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Contractor evaluation survey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solidFill>
                            <a:srgbClr val="141414"/>
                          </a:solidFill>
                          <a:effectLst/>
                          <a:latin typeface="Arial" panose="020B0604020202020204" pitchFamily="34" charset="0"/>
                        </a:rPr>
                        <a:t>9.2/10 </a:t>
                      </a:r>
                      <a:endParaRPr lang="en-US" sz="3200" b="0" i="0">
                        <a:solidFill>
                          <a:srgbClr val="141414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774916"/>
                  </a:ext>
                </a:extLst>
              </a:tr>
            </a:tbl>
          </a:graphicData>
        </a:graphic>
      </p:graphicFrame>
      <p:pic>
        <p:nvPicPr>
          <p:cNvPr id="23" name="Graphic 22" descr="Open quotation mark with solid fill">
            <a:extLst>
              <a:ext uri="{FF2B5EF4-FFF2-40B4-BE49-F238E27FC236}">
                <a16:creationId xmlns:a16="http://schemas.microsoft.com/office/drawing/2014/main" id="{4AB84A3F-7E26-394E-8D5D-3522F7B9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4318" y="2357701"/>
            <a:ext cx="819376" cy="8193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D5C04-33AD-FE3F-68E4-5E827598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E2C-4DA4-7F4C-98B6-D4D5C0428E0D}" type="slidenum">
              <a:rPr lang="en-US" sz="1300" smtClean="0"/>
              <a:pPr/>
              <a:t>9</a:t>
            </a:fld>
            <a:endParaRPr lang="en-US" sz="13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006F7-E8CA-8B4C-FD30-34894AB6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Quick Start Grant Webinar Series: Enabling Faster Installations Part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346ED-0F4D-8E6B-3E92-F4FC80ED341C}"/>
              </a:ext>
            </a:extLst>
          </p:cNvPr>
          <p:cNvSpPr txBox="1"/>
          <p:nvPr/>
        </p:nvSpPr>
        <p:spPr>
          <a:xfrm>
            <a:off x="234207" y="6068234"/>
            <a:ext cx="115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a full project report, visit the TECH Clean California website at </a:t>
            </a:r>
            <a:r>
              <a:rPr lang="en-US">
                <a:hlinkClick r:id="rId4"/>
              </a:rPr>
              <a:t>https://techcleanca.com/quick-start-grants/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946310"/>
      </p:ext>
    </p:extLst>
  </p:cSld>
  <p:clrMapOvr>
    <a:masterClrMapping/>
  </p:clrMapOvr>
</p:sld>
</file>

<file path=ppt/theme/theme1.xml><?xml version="1.0" encoding="utf-8"?>
<a:theme xmlns:a="http://schemas.openxmlformats.org/drawingml/2006/main" name="TECH">
  <a:themeElements>
    <a:clrScheme name="TECH 1">
      <a:dk1>
        <a:srgbClr val="282828"/>
      </a:dk1>
      <a:lt1>
        <a:srgbClr val="FFFFFF"/>
      </a:lt1>
      <a:dk2>
        <a:srgbClr val="20546B"/>
      </a:dk2>
      <a:lt2>
        <a:srgbClr val="EDEEEF"/>
      </a:lt2>
      <a:accent1>
        <a:srgbClr val="0AC3EF"/>
      </a:accent1>
      <a:accent2>
        <a:srgbClr val="8DC63F"/>
      </a:accent2>
      <a:accent3>
        <a:srgbClr val="FF9248"/>
      </a:accent3>
      <a:accent4>
        <a:srgbClr val="44D3C8"/>
      </a:accent4>
      <a:accent5>
        <a:srgbClr val="DDFF80"/>
      </a:accent5>
      <a:accent6>
        <a:srgbClr val="EABD00"/>
      </a:accent6>
      <a:hlink>
        <a:srgbClr val="20546B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" id="{B31757E0-4822-8644-B083-3F0ED66D876D}" vid="{E957DCBA-286C-234F-B173-CE8DC84B72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37E1F940154C8055CB30BFFD7B6B" ma:contentTypeVersion="14" ma:contentTypeDescription="Create a new document." ma:contentTypeScope="" ma:versionID="9bcf0b8684d39c8b1bd405fa502a718e">
  <xsd:schema xmlns:xsd="http://www.w3.org/2001/XMLSchema" xmlns:xs="http://www.w3.org/2001/XMLSchema" xmlns:p="http://schemas.microsoft.com/office/2006/metadata/properties" xmlns:ns2="a8c0a4d3-9ec7-4908-af22-d1914f289ab6" xmlns:ns3="a63c1434-17e2-4347-8893-af134feef5b3" targetNamespace="http://schemas.microsoft.com/office/2006/metadata/properties" ma:root="true" ma:fieldsID="593ffe36c7c8219efd0b8608d9ff2718" ns2:_="" ns3:_="">
    <xsd:import namespace="a8c0a4d3-9ec7-4908-af22-d1914f289ab6"/>
    <xsd:import namespace="a63c1434-17e2-4347-8893-af134fee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0a4d3-9ec7-4908-af22-d1914f289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8b7529-88e4-4cf5-84d6-71c4601d93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c1434-17e2-4347-8893-af134feef5b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1bb62e8-55d8-4c4b-bf52-c0612efc2aae}" ma:internalName="TaxCatchAll" ma:showField="CatchAllData" ma:web="a63c1434-17e2-4347-8893-af134fee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3c1434-17e2-4347-8893-af134feef5b3" xsi:nil="true"/>
    <lcf76f155ced4ddcb4097134ff3c332f xmlns="a8c0a4d3-9ec7-4908-af22-d1914f289ab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17241-3752-475E-A8AE-4BF41D3DE00B}">
  <ds:schemaRefs>
    <ds:schemaRef ds:uri="a63c1434-17e2-4347-8893-af134feef5b3"/>
    <ds:schemaRef ds:uri="a8c0a4d3-9ec7-4908-af22-d1914f289a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5ABA59-6F8B-47C8-9F00-417E73CC26C3}">
  <ds:schemaRefs>
    <ds:schemaRef ds:uri="a63c1434-17e2-4347-8893-af134feef5b3"/>
    <ds:schemaRef ds:uri="a8c0a4d3-9ec7-4908-af22-d1914f289a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684FD0-8E13-4CEE-B4D1-B7039E076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</Template>
  <Application>Microsoft Office PowerPoint</Application>
  <PresentationFormat>Widescreen</PresentationFormat>
  <Slides>21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</vt:lpstr>
      <vt:lpstr>Quick Start Grant Webinar Series: Enabling Faster Installations Part I</vt:lpstr>
      <vt:lpstr>TECH Clean California &amp; the Quick Start Grant Program</vt:lpstr>
      <vt:lpstr>Agenda  </vt:lpstr>
      <vt:lpstr>Grantee Presentations</vt:lpstr>
      <vt:lpstr>Participation Logistics </vt:lpstr>
      <vt:lpstr>PowerPoint Presentation</vt:lpstr>
      <vt:lpstr>Visual Service Software</vt:lpstr>
      <vt:lpstr>Pilot Activities </vt:lpstr>
      <vt:lpstr>Key Results</vt:lpstr>
      <vt:lpstr>Key Learnings</vt:lpstr>
      <vt:lpstr>Next Steps</vt:lpstr>
      <vt:lpstr>Central Heat Pump Boiler Innovation with WaterDrop Systems </vt:lpstr>
      <vt:lpstr>Pilot Activities </vt:lpstr>
      <vt:lpstr>Key Results</vt:lpstr>
      <vt:lpstr>Key Learnings</vt:lpstr>
      <vt:lpstr>Next Steps </vt:lpstr>
      <vt:lpstr>Q&amp;A and Panel Discussion</vt:lpstr>
      <vt:lpstr>Closing</vt:lpstr>
      <vt:lpstr>Connect with Us </vt:lpstr>
      <vt:lpstr>Learn More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Overview</dc:title>
  <dc:creator>Christina Cheuk</dc:creator>
  <cp:revision>3</cp:revision>
  <dcterms:created xsi:type="dcterms:W3CDTF">2021-08-27T23:34:15Z</dcterms:created>
  <dcterms:modified xsi:type="dcterms:W3CDTF">2023-07-24T18:10:14Z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0x010100554E37E1F940154C8055CB30BFFD7B6B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