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857_DCD19266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4"/>
    <p:sldMasterId id="2147483662" r:id="rId5"/>
  </p:sldMasterIdLst>
  <p:notesMasterIdLst>
    <p:notesMasterId r:id="rId26"/>
  </p:notesMasterIdLst>
  <p:sldIdLst>
    <p:sldId id="256" r:id="rId6"/>
    <p:sldId id="1797" r:id="rId7"/>
    <p:sldId id="2133" r:id="rId8"/>
    <p:sldId id="2126" r:id="rId9"/>
    <p:sldId id="261" r:id="rId10"/>
    <p:sldId id="2134" r:id="rId11"/>
    <p:sldId id="2135" r:id="rId12"/>
    <p:sldId id="279" r:id="rId13"/>
    <p:sldId id="280" r:id="rId14"/>
    <p:sldId id="283" r:id="rId15"/>
    <p:sldId id="2132" r:id="rId16"/>
    <p:sldId id="2137" r:id="rId17"/>
    <p:sldId id="2138" r:id="rId18"/>
    <p:sldId id="2139" r:id="rId19"/>
    <p:sldId id="2140" r:id="rId20"/>
    <p:sldId id="2141" r:id="rId21"/>
    <p:sldId id="262" r:id="rId22"/>
    <p:sldId id="263" r:id="rId23"/>
    <p:sldId id="277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9EB830-B165-BF6D-FA05-AF68FC10459B}" name="Desmond Kirwan" initials="DK" userId="S::dkirwan@veic.org::172cb55e-6913-4b66-9422-0d753ae35568" providerId="AD"/>
  <p188:author id="{2CFEE933-9A6E-366E-4747-E2C86C4AA8FE}" name="Myriam Tourneux" initials="MT" userId="S::mtourneux_veic.org#ext#@energy-solution.com::78521e7f-a5cf-46b2-a5a6-0631278b87a0" providerId="AD"/>
  <p188:author id="{984D0F65-4697-290B-E57A-295DC8C4C39B}" name="Amruta Khanolkar" initials="AK" userId="S::amruta@newbuildings.org::ae608130-f351-4007-bd47-4d1296acc5a3" providerId="AD"/>
  <p188:author id="{EDB9BA8F-1E39-04BE-E7D7-5B8BDA5441F2}" name="Kate Cahalane" initials="KC" userId="S::kcahalane_veic.org#ext#@energy-solution.com::ec9f0ce6-75ca-4b76-b7d8-72bc284732ab" providerId="AD"/>
  <p188:author id="{4F5AF8A1-F080-E3F4-84AC-56FF4D0EF763}" name="Kate Cahalane" initials="KC" userId="S::kcahalane@veic.org::a35165ea-d124-42a7-9642-f35b4b0f9033" providerId="AD"/>
  <p188:author id="{2FD069AA-F21C-B4A7-D3FA-C3C15C5853FC}" name="Chris Badger" initials="CB" userId="S::cbadger_veic.org#ext#@energy-solution.com::24959cb4-92f2-428c-aa18-76a16a04a629" providerId="AD"/>
  <p188:author id="{1FDD99E8-0D49-6377-EF49-343E832B62BF}" name="Alison Seel" initials="AS" userId="S::aseel@veic.org::d7d8c2b7-d58a-4d37-b43f-ecff1892bd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BB8"/>
    <a:srgbClr val="287195"/>
    <a:srgbClr val="68A1BD"/>
    <a:srgbClr val="73ACC8"/>
    <a:srgbClr val="2C7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095F9-D1A5-4847-A9BE-4D40F8C05377}" vWet="2" dt="2023-07-26T18:36:07.257"/>
    <p1510:client id="{81C2E722-A63B-42F4-9240-7E304D87C697}" v="4" dt="2023-07-26T15:28:27.961"/>
    <p1510:client id="{A6A6FE90-B6CA-490F-A853-430F44F380DB}" v="23" dt="2023-07-26T18:58:15.900"/>
  </p1510:revLst>
</p1510:revInfo>
</file>

<file path=ppt/tableStyles.xml><?xml version="1.0" encoding="utf-8"?>
<a:tblStyleLst xmlns:a="http://schemas.openxmlformats.org/drawingml/2006/main" def="{21E4AEA4-8DFA-4A89-87EB-49C32662AFE0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mond Kirwan" userId="S::dkirwan_veic.org#ext#@energy-solution.com::9a418ba1-7d77-49b9-a4da-6f0d040e2103" providerId="AD" clId="Web-{B779720B-DA3A-CD18-A879-7623594CC819}"/>
    <pc:docChg chg="addSld delSld modSld">
      <pc:chgData name="Desmond Kirwan" userId="S::dkirwan_veic.org#ext#@energy-solution.com::9a418ba1-7d77-49b9-a4da-6f0d040e2103" providerId="AD" clId="Web-{B779720B-DA3A-CD18-A879-7623594CC819}" dt="2023-07-20T14:23:21.597" v="8"/>
      <pc:docMkLst>
        <pc:docMk/>
      </pc:docMkLst>
      <pc:sldChg chg="del">
        <pc:chgData name="Desmond Kirwan" userId="S::dkirwan_veic.org#ext#@energy-solution.com::9a418ba1-7d77-49b9-a4da-6f0d040e2103" providerId="AD" clId="Web-{B779720B-DA3A-CD18-A879-7623594CC819}" dt="2023-07-20T14:23:17.659" v="7"/>
        <pc:sldMkLst>
          <pc:docMk/>
          <pc:sldMk cId="974711872" sldId="278"/>
        </pc:sldMkLst>
      </pc:sldChg>
      <pc:sldChg chg="modSp add modCm">
        <pc:chgData name="Desmond Kirwan" userId="S::dkirwan_veic.org#ext#@energy-solution.com::9a418ba1-7d77-49b9-a4da-6f0d040e2103" providerId="AD" clId="Web-{B779720B-DA3A-CD18-A879-7623594CC819}" dt="2023-07-20T14:23:21.597" v="8"/>
        <pc:sldMkLst>
          <pc:docMk/>
          <pc:sldMk cId="3704722022" sldId="2135"/>
        </pc:sldMkLst>
        <pc:spChg chg="mod">
          <ac:chgData name="Desmond Kirwan" userId="S::dkirwan_veic.org#ext#@energy-solution.com::9a418ba1-7d77-49b9-a4da-6f0d040e2103" providerId="AD" clId="Web-{B779720B-DA3A-CD18-A879-7623594CC819}" dt="2023-07-20T14:23:14.722" v="6" actId="20577"/>
          <ac:spMkLst>
            <pc:docMk/>
            <pc:sldMk cId="3704722022" sldId="2135"/>
            <ac:spMk id="4" creationId="{2D2F2DE1-0588-9519-D09E-A180E361DD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smond Kirwan" userId="S::dkirwan_veic.org#ext#@energy-solution.com::9a418ba1-7d77-49b9-a4da-6f0d040e2103" providerId="AD" clId="Web-{B779720B-DA3A-CD18-A879-7623594CC819}" dt="2023-07-20T14:23:21.597" v="8"/>
              <pc2:cmMkLst xmlns:pc2="http://schemas.microsoft.com/office/powerpoint/2019/9/main/command">
                <pc:docMk/>
                <pc:sldMk cId="3704722022" sldId="2135"/>
                <pc2:cmMk id="{CF696CE3-1849-4362-B5C8-4C7CF3F64C9C}"/>
              </pc2:cmMkLst>
            </pc226:cmChg>
          </p:ext>
        </pc:extLst>
      </pc:sldChg>
    </pc:docChg>
  </pc:docChgLst>
  <pc:docChgLst>
    <pc:chgData name="Desmond Kirwan" userId="172cb55e-6913-4b66-9422-0d753ae35568" providerId="ADAL" clId="{093095F9-D1A5-4847-A9BE-4D40F8C05377}"/>
    <pc:docChg chg="custSel addSld delSld modSld">
      <pc:chgData name="Desmond Kirwan" userId="172cb55e-6913-4b66-9422-0d753ae35568" providerId="ADAL" clId="{093095F9-D1A5-4847-A9BE-4D40F8C05377}" dt="2023-07-24T13:52:10.770" v="681"/>
      <pc:docMkLst>
        <pc:docMk/>
      </pc:docMkLst>
      <pc:sldChg chg="delSp modSp del mod addCm">
        <pc:chgData name="Desmond Kirwan" userId="172cb55e-6913-4b66-9422-0d753ae35568" providerId="ADAL" clId="{093095F9-D1A5-4847-A9BE-4D40F8C05377}" dt="2023-07-24T13:50:19.687" v="671" actId="47"/>
        <pc:sldMkLst>
          <pc:docMk/>
          <pc:sldMk cId="4218235158" sldId="2127"/>
        </pc:sldMkLst>
        <pc:spChg chg="del mod">
          <ac:chgData name="Desmond Kirwan" userId="172cb55e-6913-4b66-9422-0d753ae35568" providerId="ADAL" clId="{093095F9-D1A5-4847-A9BE-4D40F8C05377}" dt="2023-07-20T14:50:00.716" v="144" actId="478"/>
          <ac:spMkLst>
            <pc:docMk/>
            <pc:sldMk cId="4218235158" sldId="2127"/>
            <ac:spMk id="2" creationId="{652E10A1-934C-CC54-F6C6-736CB342B9A5}"/>
          </ac:spMkLst>
        </pc:spChg>
        <pc:spChg chg="mod">
          <ac:chgData name="Desmond Kirwan" userId="172cb55e-6913-4b66-9422-0d753ae35568" providerId="ADAL" clId="{093095F9-D1A5-4847-A9BE-4D40F8C05377}" dt="2023-07-20T14:52:59.295" v="343" actId="20577"/>
          <ac:spMkLst>
            <pc:docMk/>
            <pc:sldMk cId="4218235158" sldId="2127"/>
            <ac:spMk id="54" creationId="{8A524EF5-AAA6-51EA-4D6E-7A76B7149FC3}"/>
          </ac:spMkLst>
        </pc:spChg>
        <pc:spChg chg="mod">
          <ac:chgData name="Desmond Kirwan" userId="172cb55e-6913-4b66-9422-0d753ae35568" providerId="ADAL" clId="{093095F9-D1A5-4847-A9BE-4D40F8C05377}" dt="2023-07-20T14:55:37.806" v="510" actId="20577"/>
          <ac:spMkLst>
            <pc:docMk/>
            <pc:sldMk cId="4218235158" sldId="2127"/>
            <ac:spMk id="55" creationId="{D8DB0813-EA20-590C-975B-80031225C364}"/>
          </ac:spMkLst>
        </pc:spChg>
        <pc:spChg chg="mod">
          <ac:chgData name="Desmond Kirwan" userId="172cb55e-6913-4b66-9422-0d753ae35568" providerId="ADAL" clId="{093095F9-D1A5-4847-A9BE-4D40F8C05377}" dt="2023-07-20T14:55:05.717" v="439"/>
          <ac:spMkLst>
            <pc:docMk/>
            <pc:sldMk cId="4218235158" sldId="2127"/>
            <ac:spMk id="60" creationId="{A8C84DDA-B4EA-9A9A-01E3-82BFCAABBBCC}"/>
          </ac:spMkLst>
        </pc:spChg>
        <pc:spChg chg="mod">
          <ac:chgData name="Desmond Kirwan" userId="172cb55e-6913-4b66-9422-0d753ae35568" providerId="ADAL" clId="{093095F9-D1A5-4847-A9BE-4D40F8C05377}" dt="2023-07-20T14:56:21.694" v="615" actId="5793"/>
          <ac:spMkLst>
            <pc:docMk/>
            <pc:sldMk cId="4218235158" sldId="2127"/>
            <ac:spMk id="61" creationId="{B8F1E843-EDE3-01D9-7A97-BCDDC7C3C59D}"/>
          </ac:spMkLst>
        </pc:spChg>
        <pc:spChg chg="mod">
          <ac:chgData name="Desmond Kirwan" userId="172cb55e-6913-4b66-9422-0d753ae35568" providerId="ADAL" clId="{093095F9-D1A5-4847-A9BE-4D40F8C05377}" dt="2023-07-20T21:16:03.864" v="641" actId="13926"/>
          <ac:spMkLst>
            <pc:docMk/>
            <pc:sldMk cId="4218235158" sldId="2127"/>
            <ac:spMk id="62" creationId="{10213E7C-2AA2-355C-2BC1-BDA1B8DF8301}"/>
          </ac:spMkLst>
        </pc:spChg>
        <pc:spChg chg="mod">
          <ac:chgData name="Desmond Kirwan" userId="172cb55e-6913-4b66-9422-0d753ae35568" providerId="ADAL" clId="{093095F9-D1A5-4847-A9BE-4D40F8C05377}" dt="2023-07-20T14:59:24.152" v="639" actId="20577"/>
          <ac:spMkLst>
            <pc:docMk/>
            <pc:sldMk cId="4218235158" sldId="2127"/>
            <ac:spMk id="63" creationId="{6B6152D4-DDA0-AFA6-5738-ED1DDFC5DBE9}"/>
          </ac:spMkLst>
        </pc:spChg>
        <pc:spChg chg="mod">
          <ac:chgData name="Desmond Kirwan" userId="172cb55e-6913-4b66-9422-0d753ae35568" providerId="ADAL" clId="{093095F9-D1A5-4847-A9BE-4D40F8C05377}" dt="2023-07-20T14:50:16.674" v="173" actId="20577"/>
          <ac:spMkLst>
            <pc:docMk/>
            <pc:sldMk cId="4218235158" sldId="2127"/>
            <ac:spMk id="85" creationId="{06AA7CB5-87F5-775B-89A7-272587220955}"/>
          </ac:spMkLst>
        </pc:spChg>
        <pc:spChg chg="mod">
          <ac:chgData name="Desmond Kirwan" userId="172cb55e-6913-4b66-9422-0d753ae35568" providerId="ADAL" clId="{093095F9-D1A5-4847-A9BE-4D40F8C05377}" dt="2023-07-20T14:50:31.628" v="174" actId="1076"/>
          <ac:spMkLst>
            <pc:docMk/>
            <pc:sldMk cId="4218235158" sldId="2127"/>
            <ac:spMk id="86" creationId="{B3D94329-A081-C526-E5F2-F771CE040614}"/>
          </ac:spMkLst>
        </pc:spChg>
        <pc:spChg chg="mod">
          <ac:chgData name="Desmond Kirwan" userId="172cb55e-6913-4b66-9422-0d753ae35568" providerId="ADAL" clId="{093095F9-D1A5-4847-A9BE-4D40F8C05377}" dt="2023-07-20T14:51:28.256" v="199" actId="1076"/>
          <ac:spMkLst>
            <pc:docMk/>
            <pc:sldMk cId="4218235158" sldId="2127"/>
            <ac:spMk id="89" creationId="{F29121C9-B71D-F7A1-8E9B-E53739DA3631}"/>
          </ac:spMkLst>
        </pc:spChg>
        <pc:spChg chg="mod">
          <ac:chgData name="Desmond Kirwan" userId="172cb55e-6913-4b66-9422-0d753ae35568" providerId="ADAL" clId="{093095F9-D1A5-4847-A9BE-4D40F8C05377}" dt="2023-07-20T14:50:41.028" v="175" actId="1076"/>
          <ac:spMkLst>
            <pc:docMk/>
            <pc:sldMk cId="4218235158" sldId="2127"/>
            <ac:spMk id="90" creationId="{68E8567A-1AC8-43DF-11E3-C4F86A64D5EC}"/>
          </ac:spMkLst>
        </pc:spChg>
        <pc:spChg chg="mod">
          <ac:chgData name="Desmond Kirwan" userId="172cb55e-6913-4b66-9422-0d753ae35568" providerId="ADAL" clId="{093095F9-D1A5-4847-A9BE-4D40F8C05377}" dt="2023-07-20T14:51:40.228" v="200" actId="1076"/>
          <ac:spMkLst>
            <pc:docMk/>
            <pc:sldMk cId="4218235158" sldId="2127"/>
            <ac:spMk id="92" creationId="{979081B0-C195-6C92-09F3-2448F3D5A1CF}"/>
          </ac:spMkLst>
        </pc:spChg>
        <pc:picChg chg="mod">
          <ac:chgData name="Desmond Kirwan" userId="172cb55e-6913-4b66-9422-0d753ae35568" providerId="ADAL" clId="{093095F9-D1A5-4847-A9BE-4D40F8C05377}" dt="2023-07-20T14:51:24.608" v="198" actId="1076"/>
          <ac:picMkLst>
            <pc:docMk/>
            <pc:sldMk cId="4218235158" sldId="2127"/>
            <ac:picMk id="88" creationId="{B6B02306-90CC-FF5F-EBEB-D82D32DFE765}"/>
          </ac:picMkLst>
        </pc:picChg>
        <pc:picChg chg="mod">
          <ac:chgData name="Desmond Kirwan" userId="172cb55e-6913-4b66-9422-0d753ae35568" providerId="ADAL" clId="{093095F9-D1A5-4847-A9BE-4D40F8C05377}" dt="2023-07-20T14:51:40.228" v="200" actId="1076"/>
          <ac:picMkLst>
            <pc:docMk/>
            <pc:sldMk cId="4218235158" sldId="2127"/>
            <ac:picMk id="91" creationId="{992017FB-FB2C-4033-FFF7-D7C942C1B036}"/>
          </ac:picMkLst>
        </pc:picChg>
        <pc:cxnChg chg="mod">
          <ac:chgData name="Desmond Kirwan" userId="172cb55e-6913-4b66-9422-0d753ae35568" providerId="ADAL" clId="{093095F9-D1A5-4847-A9BE-4D40F8C05377}" dt="2023-07-20T14:52:59.295" v="343" actId="20577"/>
          <ac:cxnSpMkLst>
            <pc:docMk/>
            <pc:sldMk cId="4218235158" sldId="2127"/>
            <ac:cxnSpMk id="65" creationId="{F1236426-141C-11DD-484C-4C68513A938C}"/>
          </ac:cxnSpMkLst>
        </pc:cxnChg>
        <pc:cxnChg chg="mod">
          <ac:chgData name="Desmond Kirwan" userId="172cb55e-6913-4b66-9422-0d753ae35568" providerId="ADAL" clId="{093095F9-D1A5-4847-A9BE-4D40F8C05377}" dt="2023-07-20T14:55:35.333" v="507" actId="20577"/>
          <ac:cxnSpMkLst>
            <pc:docMk/>
            <pc:sldMk cId="4218235158" sldId="2127"/>
            <ac:cxnSpMk id="66" creationId="{885C3FF8-6F93-8A90-2512-F07D1F097A66}"/>
          </ac:cxnSpMkLst>
        </pc:cxnChg>
        <pc:cxnChg chg="mod">
          <ac:chgData name="Desmond Kirwan" userId="172cb55e-6913-4b66-9422-0d753ae35568" providerId="ADAL" clId="{093095F9-D1A5-4847-A9BE-4D40F8C05377}" dt="2023-07-20T14:55:05.717" v="439"/>
          <ac:cxnSpMkLst>
            <pc:docMk/>
            <pc:sldMk cId="4218235158" sldId="2127"/>
            <ac:cxnSpMk id="69" creationId="{3B392807-5AC8-0D78-CC2A-DEE14D18335A}"/>
          </ac:cxnSpMkLst>
        </pc:cxnChg>
        <pc:cxnChg chg="mod">
          <ac:chgData name="Desmond Kirwan" userId="172cb55e-6913-4b66-9422-0d753ae35568" providerId="ADAL" clId="{093095F9-D1A5-4847-A9BE-4D40F8C05377}" dt="2023-07-20T14:56:19.807" v="601" actId="20577"/>
          <ac:cxnSpMkLst>
            <pc:docMk/>
            <pc:sldMk cId="4218235158" sldId="2127"/>
            <ac:cxnSpMk id="72" creationId="{621B6030-CBBD-910E-5DAD-8E9650E5CA62}"/>
          </ac:cxnSpMkLst>
        </pc:cxnChg>
        <pc:cxnChg chg="mod">
          <ac:chgData name="Desmond Kirwan" userId="172cb55e-6913-4b66-9422-0d753ae35568" providerId="ADAL" clId="{093095F9-D1A5-4847-A9BE-4D40F8C05377}" dt="2023-07-20T14:58:47.428" v="616" actId="20577"/>
          <ac:cxnSpMkLst>
            <pc:docMk/>
            <pc:sldMk cId="4218235158" sldId="2127"/>
            <ac:cxnSpMk id="75" creationId="{BAD30054-FA34-DEB3-E25E-6BCFBAE47936}"/>
          </ac:cxnSpMkLst>
        </pc:cxnChg>
        <pc:cxnChg chg="mod">
          <ac:chgData name="Desmond Kirwan" userId="172cb55e-6913-4b66-9422-0d753ae35568" providerId="ADAL" clId="{093095F9-D1A5-4847-A9BE-4D40F8C05377}" dt="2023-07-20T14:58:51.637" v="627" actId="20577"/>
          <ac:cxnSpMkLst>
            <pc:docMk/>
            <pc:sldMk cId="4218235158" sldId="2127"/>
            <ac:cxnSpMk id="78" creationId="{3D7468E5-3501-3C81-766F-40D8AE5C192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smond Kirwan" userId="172cb55e-6913-4b66-9422-0d753ae35568" providerId="ADAL" clId="{093095F9-D1A5-4847-A9BE-4D40F8C05377}" dt="2023-07-20T21:16:18.331" v="642"/>
              <pc2:cmMkLst xmlns:pc2="http://schemas.microsoft.com/office/powerpoint/2019/9/main/command">
                <pc:docMk/>
                <pc:sldMk cId="4218235158" sldId="2127"/>
                <pc2:cmMk id="{6C212BD6-6C09-4281-9BE5-E1F52762FA13}"/>
              </pc2:cmMkLst>
            </pc226:cmChg>
          </p:ext>
        </pc:extLst>
      </pc:sldChg>
      <pc:sldChg chg="modSp del mod">
        <pc:chgData name="Desmond Kirwan" userId="172cb55e-6913-4b66-9422-0d753ae35568" providerId="ADAL" clId="{093095F9-D1A5-4847-A9BE-4D40F8C05377}" dt="2023-07-24T13:50:21.339" v="672" actId="47"/>
        <pc:sldMkLst>
          <pc:docMk/>
          <pc:sldMk cId="475846206" sldId="2128"/>
        </pc:sldMkLst>
        <pc:spChg chg="mod">
          <ac:chgData name="Desmond Kirwan" userId="172cb55e-6913-4b66-9422-0d753ae35568" providerId="ADAL" clId="{093095F9-D1A5-4847-A9BE-4D40F8C05377}" dt="2023-07-20T21:12:55.776" v="640" actId="1076"/>
          <ac:spMkLst>
            <pc:docMk/>
            <pc:sldMk cId="475846206" sldId="2128"/>
            <ac:spMk id="2" creationId="{A612EDC6-E28D-DA60-7A81-87E1D06B452D}"/>
          </ac:spMkLst>
        </pc:spChg>
      </pc:sldChg>
      <pc:sldChg chg="del">
        <pc:chgData name="Desmond Kirwan" userId="172cb55e-6913-4b66-9422-0d753ae35568" providerId="ADAL" clId="{093095F9-D1A5-4847-A9BE-4D40F8C05377}" dt="2023-07-24T13:50:23.732" v="673" actId="47"/>
        <pc:sldMkLst>
          <pc:docMk/>
          <pc:sldMk cId="2315193263" sldId="2129"/>
        </pc:sldMkLst>
      </pc:sldChg>
      <pc:sldChg chg="modSp mod">
        <pc:chgData name="Desmond Kirwan" userId="172cb55e-6913-4b66-9422-0d753ae35568" providerId="ADAL" clId="{093095F9-D1A5-4847-A9BE-4D40F8C05377}" dt="2023-07-24T13:47:23.238" v="644" actId="20577"/>
        <pc:sldMkLst>
          <pc:docMk/>
          <pc:sldMk cId="3141118031" sldId="2132"/>
        </pc:sldMkLst>
        <pc:spChg chg="mod">
          <ac:chgData name="Desmond Kirwan" userId="172cb55e-6913-4b66-9422-0d753ae35568" providerId="ADAL" clId="{093095F9-D1A5-4847-A9BE-4D40F8C05377}" dt="2023-07-24T13:47:23.238" v="644" actId="20577"/>
          <ac:spMkLst>
            <pc:docMk/>
            <pc:sldMk cId="3141118031" sldId="2132"/>
            <ac:spMk id="2" creationId="{BB4CE79E-BB75-958F-8931-EB73BAF2B723}"/>
          </ac:spMkLst>
        </pc:spChg>
      </pc:sldChg>
      <pc:sldChg chg="modCm">
        <pc:chgData name="Desmond Kirwan" userId="172cb55e-6913-4b66-9422-0d753ae35568" providerId="ADAL" clId="{093095F9-D1A5-4847-A9BE-4D40F8C05377}" dt="2023-07-20T14:34:40.719" v="0"/>
        <pc:sldMkLst>
          <pc:docMk/>
          <pc:sldMk cId="566470820" sldId="21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smond Kirwan" userId="172cb55e-6913-4b66-9422-0d753ae35568" providerId="ADAL" clId="{093095F9-D1A5-4847-A9BE-4D40F8C05377}" dt="2023-07-20T14:34:40.719" v="0"/>
              <pc2:cmMkLst xmlns:pc2="http://schemas.microsoft.com/office/powerpoint/2019/9/main/command">
                <pc:docMk/>
                <pc:sldMk cId="566470820" sldId="2134"/>
                <pc2:cmMk id="{5CB5B3F9-CE86-4E78-872E-85D9D32B49BD}"/>
              </pc2:cmMkLst>
            </pc226:cmChg>
          </p:ext>
        </pc:extLst>
      </pc:sldChg>
      <pc:sldChg chg="del">
        <pc:chgData name="Desmond Kirwan" userId="172cb55e-6913-4b66-9422-0d753ae35568" providerId="ADAL" clId="{093095F9-D1A5-4847-A9BE-4D40F8C05377}" dt="2023-07-24T13:50:24.814" v="674" actId="47"/>
        <pc:sldMkLst>
          <pc:docMk/>
          <pc:sldMk cId="1093398697" sldId="2136"/>
        </pc:sldMkLst>
      </pc:sldChg>
      <pc:sldChg chg="modSp add mod modCm">
        <pc:chgData name="Desmond Kirwan" userId="172cb55e-6913-4b66-9422-0d753ae35568" providerId="ADAL" clId="{093095F9-D1A5-4847-A9BE-4D40F8C05377}" dt="2023-07-24T13:51:19.483" v="680"/>
        <pc:sldMkLst>
          <pc:docMk/>
          <pc:sldMk cId="3855297642" sldId="2137"/>
        </pc:sldMkLst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5" creationId="{70EB7E6B-35BB-3C18-2994-5C33951149B9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6" creationId="{A003D758-0679-C28F-BFC1-F6281335B7E8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7" creationId="{E6A2F4B3-0076-D1F0-EC2C-A18250A786A9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8" creationId="{9A01EE46-F7E6-FA99-8404-A580275BAFF8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29" creationId="{AD8B650E-05B6-1223-638E-7F2B8B12AC86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30" creationId="{AEC7414C-495E-03D5-CF1C-2458DCF066D2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34" creationId="{66DD948B-6C67-75B0-7525-EA7F3023FBBE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35" creationId="{BBD1BA9F-2E56-BC00-D47D-CCA67BE214B3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37" creationId="{19700969-9B62-6FAB-1FB9-F2C465BEECB6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44" creationId="{1BA05275-7D61-DF42-4F6A-562DBB783993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54" creationId="{8A524EF5-AAA6-51EA-4D6E-7A76B7149FC3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55" creationId="{D8DB0813-EA20-590C-975B-80031225C364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60" creationId="{A8C84DDA-B4EA-9A9A-01E3-82BFCAABBBCC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61" creationId="{B8F1E843-EDE3-01D9-7A97-BCDDC7C3C59D}"/>
          </ac:spMkLst>
        </pc:spChg>
        <pc:spChg chg="mod">
          <ac:chgData name="Desmond Kirwan" userId="172cb55e-6913-4b66-9422-0d753ae35568" providerId="ADAL" clId="{093095F9-D1A5-4847-A9BE-4D40F8C05377}" dt="2023-07-24T13:50:04.681" v="670" actId="1076"/>
          <ac:spMkLst>
            <pc:docMk/>
            <pc:sldMk cId="3855297642" sldId="2137"/>
            <ac:spMk id="62" creationId="{10213E7C-2AA2-355C-2BC1-BDA1B8DF8301}"/>
          </ac:spMkLst>
        </pc:spChg>
        <pc:spChg chg="mod">
          <ac:chgData name="Desmond Kirwan" userId="172cb55e-6913-4b66-9422-0d753ae35568" providerId="ADAL" clId="{093095F9-D1A5-4847-A9BE-4D40F8C05377}" dt="2023-07-24T13:49:53.391" v="668" actId="404"/>
          <ac:spMkLst>
            <pc:docMk/>
            <pc:sldMk cId="3855297642" sldId="2137"/>
            <ac:spMk id="63" creationId="{6B6152D4-DDA0-AFA6-5738-ED1DDFC5DBE9}"/>
          </ac:spMkLst>
        </pc:spChg>
        <pc:spChg chg="mod">
          <ac:chgData name="Desmond Kirwan" userId="172cb55e-6913-4b66-9422-0d753ae35568" providerId="ADAL" clId="{093095F9-D1A5-4847-A9BE-4D40F8C05377}" dt="2023-07-24T13:49:25.273" v="666" actId="14100"/>
          <ac:spMkLst>
            <pc:docMk/>
            <pc:sldMk cId="3855297642" sldId="2137"/>
            <ac:spMk id="85" creationId="{06AA7CB5-87F5-775B-89A7-272587220955}"/>
          </ac:spMkLst>
        </pc:spChg>
        <pc:spChg chg="mod">
          <ac:chgData name="Desmond Kirwan" userId="172cb55e-6913-4b66-9422-0d753ae35568" providerId="ADAL" clId="{093095F9-D1A5-4847-A9BE-4D40F8C05377}" dt="2023-07-24T13:48:40.654" v="661" actId="14100"/>
          <ac:spMkLst>
            <pc:docMk/>
            <pc:sldMk cId="3855297642" sldId="2137"/>
            <ac:spMk id="86" creationId="{B3D94329-A081-C526-E5F2-F771CE040614}"/>
          </ac:spMkLst>
        </pc:spChg>
        <pc:spChg chg="mod">
          <ac:chgData name="Desmond Kirwan" userId="172cb55e-6913-4b66-9422-0d753ae35568" providerId="ADAL" clId="{093095F9-D1A5-4847-A9BE-4D40F8C05377}" dt="2023-07-24T13:48:59.606" v="663" actId="1076"/>
          <ac:spMkLst>
            <pc:docMk/>
            <pc:sldMk cId="3855297642" sldId="2137"/>
            <ac:spMk id="89" creationId="{F29121C9-B71D-F7A1-8E9B-E53739DA3631}"/>
          </ac:spMkLst>
        </pc:spChg>
        <pc:spChg chg="mod">
          <ac:chgData name="Desmond Kirwan" userId="172cb55e-6913-4b66-9422-0d753ae35568" providerId="ADAL" clId="{093095F9-D1A5-4847-A9BE-4D40F8C05377}" dt="2023-07-24T13:49:07.154" v="664" actId="1076"/>
          <ac:spMkLst>
            <pc:docMk/>
            <pc:sldMk cId="3855297642" sldId="2137"/>
            <ac:spMk id="92" creationId="{979081B0-C195-6C92-09F3-2448F3D5A1CF}"/>
          </ac:spMkLst>
        </pc:spChg>
        <pc:graphicFrameChg chg="mod modGraphic">
          <ac:chgData name="Desmond Kirwan" userId="172cb55e-6913-4b66-9422-0d753ae35568" providerId="ADAL" clId="{093095F9-D1A5-4847-A9BE-4D40F8C05377}" dt="2023-07-24T13:48:33.118" v="660" actId="14734"/>
          <ac:graphicFrameMkLst>
            <pc:docMk/>
            <pc:sldMk cId="3855297642" sldId="2137"/>
            <ac:graphicFrameMk id="84" creationId="{6D0A7F88-4653-73E3-2463-FA616B4EB7F6}"/>
          </ac:graphicFrameMkLst>
        </pc:graphicFrameChg>
        <pc:picChg chg="mod">
          <ac:chgData name="Desmond Kirwan" userId="172cb55e-6913-4b66-9422-0d753ae35568" providerId="ADAL" clId="{093095F9-D1A5-4847-A9BE-4D40F8C05377}" dt="2023-07-24T13:48:59.606" v="663" actId="1076"/>
          <ac:picMkLst>
            <pc:docMk/>
            <pc:sldMk cId="3855297642" sldId="2137"/>
            <ac:picMk id="88" creationId="{B6B02306-90CC-FF5F-EBEB-D82D32DFE765}"/>
          </ac:picMkLst>
        </pc:picChg>
        <pc:picChg chg="mod">
          <ac:chgData name="Desmond Kirwan" userId="172cb55e-6913-4b66-9422-0d753ae35568" providerId="ADAL" clId="{093095F9-D1A5-4847-A9BE-4D40F8C05377}" dt="2023-07-24T13:49:07.154" v="664" actId="1076"/>
          <ac:picMkLst>
            <pc:docMk/>
            <pc:sldMk cId="3855297642" sldId="2137"/>
            <ac:picMk id="91" creationId="{992017FB-FB2C-4033-FFF7-D7C942C1B036}"/>
          </ac:picMkLst>
        </pc:picChg>
        <pc:cxnChg chg="mod">
          <ac:chgData name="Desmond Kirwan" userId="172cb55e-6913-4b66-9422-0d753ae35568" providerId="ADAL" clId="{093095F9-D1A5-4847-A9BE-4D40F8C05377}" dt="2023-07-24T13:49:53.391" v="668" actId="404"/>
          <ac:cxnSpMkLst>
            <pc:docMk/>
            <pc:sldMk cId="3855297642" sldId="2137"/>
            <ac:cxnSpMk id="65" creationId="{F1236426-141C-11DD-484C-4C68513A938C}"/>
          </ac:cxnSpMkLst>
        </pc:cxnChg>
        <pc:cxnChg chg="mod">
          <ac:chgData name="Desmond Kirwan" userId="172cb55e-6913-4b66-9422-0d753ae35568" providerId="ADAL" clId="{093095F9-D1A5-4847-A9BE-4D40F8C05377}" dt="2023-07-24T13:49:53.391" v="668" actId="404"/>
          <ac:cxnSpMkLst>
            <pc:docMk/>
            <pc:sldMk cId="3855297642" sldId="2137"/>
            <ac:cxnSpMk id="66" creationId="{885C3FF8-6F93-8A90-2512-F07D1F097A66}"/>
          </ac:cxnSpMkLst>
        </pc:cxnChg>
        <pc:cxnChg chg="mod">
          <ac:chgData name="Desmond Kirwan" userId="172cb55e-6913-4b66-9422-0d753ae35568" providerId="ADAL" clId="{093095F9-D1A5-4847-A9BE-4D40F8C05377}" dt="2023-07-24T13:49:53.391" v="668" actId="404"/>
          <ac:cxnSpMkLst>
            <pc:docMk/>
            <pc:sldMk cId="3855297642" sldId="2137"/>
            <ac:cxnSpMk id="69" creationId="{3B392807-5AC8-0D78-CC2A-DEE14D18335A}"/>
          </ac:cxnSpMkLst>
        </pc:cxnChg>
        <pc:cxnChg chg="mod">
          <ac:chgData name="Desmond Kirwan" userId="172cb55e-6913-4b66-9422-0d753ae35568" providerId="ADAL" clId="{093095F9-D1A5-4847-A9BE-4D40F8C05377}" dt="2023-07-24T13:49:53.391" v="668" actId="404"/>
          <ac:cxnSpMkLst>
            <pc:docMk/>
            <pc:sldMk cId="3855297642" sldId="2137"/>
            <ac:cxnSpMk id="72" creationId="{621B6030-CBBD-910E-5DAD-8E9650E5CA62}"/>
          </ac:cxnSpMkLst>
        </pc:cxnChg>
        <pc:cxnChg chg="mod">
          <ac:chgData name="Desmond Kirwan" userId="172cb55e-6913-4b66-9422-0d753ae35568" providerId="ADAL" clId="{093095F9-D1A5-4847-A9BE-4D40F8C05377}" dt="2023-07-24T13:50:04.681" v="670" actId="1076"/>
          <ac:cxnSpMkLst>
            <pc:docMk/>
            <pc:sldMk cId="3855297642" sldId="2137"/>
            <ac:cxnSpMk id="75" creationId="{BAD30054-FA34-DEB3-E25E-6BCFBAE47936}"/>
          </ac:cxnSpMkLst>
        </pc:cxnChg>
        <pc:cxnChg chg="mod">
          <ac:chgData name="Desmond Kirwan" userId="172cb55e-6913-4b66-9422-0d753ae35568" providerId="ADAL" clId="{093095F9-D1A5-4847-A9BE-4D40F8C05377}" dt="2023-07-24T13:49:53.391" v="668" actId="404"/>
          <ac:cxnSpMkLst>
            <pc:docMk/>
            <pc:sldMk cId="3855297642" sldId="2137"/>
            <ac:cxnSpMk id="78" creationId="{3D7468E5-3501-3C81-766F-40D8AE5C192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smond Kirwan" userId="172cb55e-6913-4b66-9422-0d753ae35568" providerId="ADAL" clId="{093095F9-D1A5-4847-A9BE-4D40F8C05377}" dt="2023-07-24T13:51:18.805" v="679"/>
              <pc2:cmMkLst xmlns:pc2="http://schemas.microsoft.com/office/powerpoint/2019/9/main/command">
                <pc:docMk/>
                <pc:sldMk cId="3855297642" sldId="2137"/>
                <pc2:cmMk id="{0BD0FCA1-1E39-4AFC-B865-1ED6085679B5}"/>
              </pc2:cmMkLst>
            </pc226:cmChg>
            <pc226:cmChg xmlns:pc226="http://schemas.microsoft.com/office/powerpoint/2022/06/main/command" chg="mod">
              <pc226:chgData name="Desmond Kirwan" userId="172cb55e-6913-4b66-9422-0d753ae35568" providerId="ADAL" clId="{093095F9-D1A5-4847-A9BE-4D40F8C05377}" dt="2023-07-24T13:51:17.393" v="678"/>
              <pc2:cmMkLst xmlns:pc2="http://schemas.microsoft.com/office/powerpoint/2019/9/main/command">
                <pc:docMk/>
                <pc:sldMk cId="3855297642" sldId="2137"/>
                <pc2:cmMk id="{C8B484C0-0979-41C3-A653-26A78705C812}"/>
              </pc2:cmMkLst>
            </pc226:cmChg>
            <pc226:cmChg xmlns:pc226="http://schemas.microsoft.com/office/powerpoint/2022/06/main/command" chg="mod">
              <pc226:chgData name="Desmond Kirwan" userId="172cb55e-6913-4b66-9422-0d753ae35568" providerId="ADAL" clId="{093095F9-D1A5-4847-A9BE-4D40F8C05377}" dt="2023-07-24T13:51:19.483" v="680"/>
              <pc2:cmMkLst xmlns:pc2="http://schemas.microsoft.com/office/powerpoint/2019/9/main/command">
                <pc:docMk/>
                <pc:sldMk cId="3855297642" sldId="2137"/>
                <pc2:cmMk id="{6C212BD6-6C09-4281-9BE5-E1F52762FA13}"/>
              </pc2:cmMkLst>
            </pc226:cmChg>
          </p:ext>
        </pc:extLst>
      </pc:sldChg>
      <pc:sldChg chg="add">
        <pc:chgData name="Desmond Kirwan" userId="172cb55e-6913-4b66-9422-0d753ae35568" providerId="ADAL" clId="{093095F9-D1A5-4847-A9BE-4D40F8C05377}" dt="2023-07-24T13:47:40.300" v="645"/>
        <pc:sldMkLst>
          <pc:docMk/>
          <pc:sldMk cId="1947239930" sldId="2138"/>
        </pc:sldMkLst>
      </pc:sldChg>
      <pc:sldChg chg="add addCm">
        <pc:chgData name="Desmond Kirwan" userId="172cb55e-6913-4b66-9422-0d753ae35568" providerId="ADAL" clId="{093095F9-D1A5-4847-A9BE-4D40F8C05377}" dt="2023-07-24T13:52:10.770" v="681"/>
        <pc:sldMkLst>
          <pc:docMk/>
          <pc:sldMk cId="239910245" sldId="21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smond Kirwan" userId="172cb55e-6913-4b66-9422-0d753ae35568" providerId="ADAL" clId="{093095F9-D1A5-4847-A9BE-4D40F8C05377}" dt="2023-07-24T13:52:10.770" v="681"/>
              <pc2:cmMkLst xmlns:pc2="http://schemas.microsoft.com/office/powerpoint/2019/9/main/command">
                <pc:docMk/>
                <pc:sldMk cId="239910245" sldId="2139"/>
                <pc2:cmMk id="{545D24D7-50E0-4B68-A413-02422F7A5456}"/>
              </pc2:cmMkLst>
            </pc226:cmChg>
          </p:ext>
        </pc:extLst>
      </pc:sldChg>
      <pc:sldChg chg="add">
        <pc:chgData name="Desmond Kirwan" userId="172cb55e-6913-4b66-9422-0d753ae35568" providerId="ADAL" clId="{093095F9-D1A5-4847-A9BE-4D40F8C05377}" dt="2023-07-24T13:47:40.300" v="645"/>
        <pc:sldMkLst>
          <pc:docMk/>
          <pc:sldMk cId="1528792500" sldId="2140"/>
        </pc:sldMkLst>
      </pc:sldChg>
      <pc:sldChg chg="add">
        <pc:chgData name="Desmond Kirwan" userId="172cb55e-6913-4b66-9422-0d753ae35568" providerId="ADAL" clId="{093095F9-D1A5-4847-A9BE-4D40F8C05377}" dt="2023-07-24T13:47:40.300" v="645"/>
        <pc:sldMkLst>
          <pc:docMk/>
          <pc:sldMk cId="1469848451" sldId="2141"/>
        </pc:sldMkLst>
      </pc:sldChg>
    </pc:docChg>
  </pc:docChgLst>
  <pc:docChgLst>
    <pc:chgData name="Alison Seel" userId="d7d8c2b7-d58a-4d37-b43f-ecff1892bd44" providerId="ADAL" clId="{A6A6FE90-B6CA-490F-A853-430F44F380DB}"/>
    <pc:docChg chg="undo custSel addSld delSld modSld">
      <pc:chgData name="Alison Seel" userId="d7d8c2b7-d58a-4d37-b43f-ecff1892bd44" providerId="ADAL" clId="{A6A6FE90-B6CA-490F-A853-430F44F380DB}" dt="2023-07-26T18:58:15.900" v="4348" actId="20577"/>
      <pc:docMkLst>
        <pc:docMk/>
      </pc:docMkLst>
      <pc:sldChg chg="modSp mod">
        <pc:chgData name="Alison Seel" userId="d7d8c2b7-d58a-4d37-b43f-ecff1892bd44" providerId="ADAL" clId="{A6A6FE90-B6CA-490F-A853-430F44F380DB}" dt="2023-07-20T21:15:08.251" v="3658" actId="20577"/>
        <pc:sldMkLst>
          <pc:docMk/>
          <pc:sldMk cId="867902989" sldId="256"/>
        </pc:sldMkLst>
        <pc:spChg chg="mod">
          <ac:chgData name="Alison Seel" userId="d7d8c2b7-d58a-4d37-b43f-ecff1892bd44" providerId="ADAL" clId="{A6A6FE90-B6CA-490F-A853-430F44F380DB}" dt="2023-07-20T21:15:08.251" v="3658" actId="20577"/>
          <ac:spMkLst>
            <pc:docMk/>
            <pc:sldMk cId="867902989" sldId="256"/>
            <ac:spMk id="2" creationId="{D36F1BD0-45D6-4748-92E5-7295DDC82D62}"/>
          </ac:spMkLst>
        </pc:spChg>
        <pc:spChg chg="mod">
          <ac:chgData name="Alison Seel" userId="d7d8c2b7-d58a-4d37-b43f-ecff1892bd44" providerId="ADAL" clId="{A6A6FE90-B6CA-490F-A853-430F44F380DB}" dt="2023-07-20T16:33:36.739" v="3222" actId="20577"/>
          <ac:spMkLst>
            <pc:docMk/>
            <pc:sldMk cId="867902989" sldId="256"/>
            <ac:spMk id="3" creationId="{BEBD6B26-B2EB-5441-B9B8-E1AD9793D7CC}"/>
          </ac:spMkLst>
        </pc:spChg>
      </pc:sldChg>
      <pc:sldChg chg="del">
        <pc:chgData name="Alison Seel" userId="d7d8c2b7-d58a-4d37-b43f-ecff1892bd44" providerId="ADAL" clId="{A6A6FE90-B6CA-490F-A853-430F44F380DB}" dt="2023-07-19T20:50:01.115" v="43" actId="47"/>
        <pc:sldMkLst>
          <pc:docMk/>
          <pc:sldMk cId="1477448134" sldId="258"/>
        </pc:sldMkLst>
      </pc:sldChg>
      <pc:sldChg chg="add del setBg">
        <pc:chgData name="Alison Seel" userId="d7d8c2b7-d58a-4d37-b43f-ecff1892bd44" providerId="ADAL" clId="{A6A6FE90-B6CA-490F-A853-430F44F380DB}" dt="2023-07-20T21:23:05.527" v="3661"/>
        <pc:sldMkLst>
          <pc:docMk/>
          <pc:sldMk cId="3759389180" sldId="262"/>
        </pc:sldMkLst>
      </pc:sldChg>
      <pc:sldChg chg="add del setBg">
        <pc:chgData name="Alison Seel" userId="d7d8c2b7-d58a-4d37-b43f-ecff1892bd44" providerId="ADAL" clId="{A6A6FE90-B6CA-490F-A853-430F44F380DB}" dt="2023-07-20T21:23:05.527" v="3661"/>
        <pc:sldMkLst>
          <pc:docMk/>
          <pc:sldMk cId="2704720406" sldId="263"/>
        </pc:sldMkLst>
      </pc:sldChg>
      <pc:sldChg chg="delSp del mod">
        <pc:chgData name="Alison Seel" userId="d7d8c2b7-d58a-4d37-b43f-ecff1892bd44" providerId="ADAL" clId="{A6A6FE90-B6CA-490F-A853-430F44F380DB}" dt="2023-07-19T22:17:05.552" v="1926" actId="47"/>
        <pc:sldMkLst>
          <pc:docMk/>
          <pc:sldMk cId="3192373585" sldId="275"/>
        </pc:sldMkLst>
        <pc:spChg chg="del">
          <ac:chgData name="Alison Seel" userId="d7d8c2b7-d58a-4d37-b43f-ecff1892bd44" providerId="ADAL" clId="{A6A6FE90-B6CA-490F-A853-430F44F380DB}" dt="2023-07-19T20:55:31.893" v="307" actId="478"/>
          <ac:spMkLst>
            <pc:docMk/>
            <pc:sldMk cId="3192373585" sldId="275"/>
            <ac:spMk id="5" creationId="{813C4838-FD5E-A988-37AB-F6BFB89D17B2}"/>
          </ac:spMkLst>
        </pc:spChg>
        <pc:spChg chg="del">
          <ac:chgData name="Alison Seel" userId="d7d8c2b7-d58a-4d37-b43f-ecff1892bd44" providerId="ADAL" clId="{A6A6FE90-B6CA-490F-A853-430F44F380DB}" dt="2023-07-19T20:55:29.074" v="306" actId="478"/>
          <ac:spMkLst>
            <pc:docMk/>
            <pc:sldMk cId="3192373585" sldId="275"/>
            <ac:spMk id="7" creationId="{1C3B67B2-C8C5-F3D4-253D-290E81ED39FA}"/>
          </ac:spMkLst>
        </pc:spChg>
      </pc:sldChg>
      <pc:sldChg chg="del">
        <pc:chgData name="Alison Seel" userId="d7d8c2b7-d58a-4d37-b43f-ecff1892bd44" providerId="ADAL" clId="{A6A6FE90-B6CA-490F-A853-430F44F380DB}" dt="2023-07-20T21:22:59.344" v="3659" actId="47"/>
        <pc:sldMkLst>
          <pc:docMk/>
          <pc:sldMk cId="2948220690" sldId="276"/>
        </pc:sldMkLst>
      </pc:sldChg>
      <pc:sldChg chg="addSp delSp modSp add del mod">
        <pc:chgData name="Alison Seel" userId="d7d8c2b7-d58a-4d37-b43f-ecff1892bd44" providerId="ADAL" clId="{A6A6FE90-B6CA-490F-A853-430F44F380DB}" dt="2023-07-26T18:58:15.900" v="4348" actId="20577"/>
        <pc:sldMkLst>
          <pc:docMk/>
          <pc:sldMk cId="2552481162" sldId="277"/>
        </pc:sldMkLst>
        <pc:spChg chg="mod">
          <ac:chgData name="Alison Seel" userId="d7d8c2b7-d58a-4d37-b43f-ecff1892bd44" providerId="ADAL" clId="{A6A6FE90-B6CA-490F-A853-430F44F380DB}" dt="2023-07-26T18:58:15.900" v="4348" actId="20577"/>
          <ac:spMkLst>
            <pc:docMk/>
            <pc:sldMk cId="2552481162" sldId="277"/>
            <ac:spMk id="2" creationId="{D37771F5-C0D9-39DF-15BB-DF343B0E4D50}"/>
          </ac:spMkLst>
        </pc:spChg>
        <pc:spChg chg="add del">
          <ac:chgData name="Alison Seel" userId="d7d8c2b7-d58a-4d37-b43f-ecff1892bd44" providerId="ADAL" clId="{A6A6FE90-B6CA-490F-A853-430F44F380DB}" dt="2023-07-26T18:54:24.857" v="4327" actId="22"/>
          <ac:spMkLst>
            <pc:docMk/>
            <pc:sldMk cId="2552481162" sldId="277"/>
            <ac:spMk id="7" creationId="{21D4EB15-BC60-32A2-6A1B-350FE3D2297F}"/>
          </ac:spMkLst>
        </pc:spChg>
        <pc:spChg chg="add del mod">
          <ac:chgData name="Alison Seel" userId="d7d8c2b7-d58a-4d37-b43f-ecff1892bd44" providerId="ADAL" clId="{A6A6FE90-B6CA-490F-A853-430F44F380DB}" dt="2023-07-26T18:55:18.430" v="4331" actId="22"/>
          <ac:spMkLst>
            <pc:docMk/>
            <pc:sldMk cId="2552481162" sldId="277"/>
            <ac:spMk id="9" creationId="{417BFF8B-EC45-14D6-DED6-4B2135625D10}"/>
          </ac:spMkLst>
        </pc:spChg>
        <pc:picChg chg="del">
          <ac:chgData name="Alison Seel" userId="d7d8c2b7-d58a-4d37-b43f-ecff1892bd44" providerId="ADAL" clId="{A6A6FE90-B6CA-490F-A853-430F44F380DB}" dt="2023-07-20T21:24:19.869" v="3744" actId="478"/>
          <ac:picMkLst>
            <pc:docMk/>
            <pc:sldMk cId="2552481162" sldId="277"/>
            <ac:picMk id="6" creationId="{D2EDA004-6525-C966-55A1-8ECD85EEE716}"/>
          </ac:picMkLst>
        </pc:picChg>
        <pc:picChg chg="del">
          <ac:chgData name="Alison Seel" userId="d7d8c2b7-d58a-4d37-b43f-ecff1892bd44" providerId="ADAL" clId="{A6A6FE90-B6CA-490F-A853-430F44F380DB}" dt="2023-07-20T21:24:20.885" v="3745" actId="478"/>
          <ac:picMkLst>
            <pc:docMk/>
            <pc:sldMk cId="2552481162" sldId="277"/>
            <ac:picMk id="7" creationId="{CF75BE13-AE35-A7A5-5CAF-F399BA5B2EE5}"/>
          </ac:picMkLst>
        </pc:picChg>
        <pc:picChg chg="add mod modCrop">
          <ac:chgData name="Alison Seel" userId="d7d8c2b7-d58a-4d37-b43f-ecff1892bd44" providerId="ADAL" clId="{A6A6FE90-B6CA-490F-A853-430F44F380DB}" dt="2023-07-26T18:56:52.070" v="4343" actId="1076"/>
          <ac:picMkLst>
            <pc:docMk/>
            <pc:sldMk cId="2552481162" sldId="277"/>
            <ac:picMk id="11" creationId="{F5BFE31F-2A13-13C0-ABBC-D4EDEAA89D2A}"/>
          </ac:picMkLst>
        </pc:picChg>
        <pc:picChg chg="add mod modCrop">
          <ac:chgData name="Alison Seel" userId="d7d8c2b7-d58a-4d37-b43f-ecff1892bd44" providerId="ADAL" clId="{A6A6FE90-B6CA-490F-A853-430F44F380DB}" dt="2023-07-26T18:56:49.599" v="4342" actId="1076"/>
          <ac:picMkLst>
            <pc:docMk/>
            <pc:sldMk cId="2552481162" sldId="277"/>
            <ac:picMk id="13" creationId="{1D168802-CA08-B203-5C2C-EF13F7EAEAF0}"/>
          </ac:picMkLst>
        </pc:picChg>
      </pc:sldChg>
      <pc:sldChg chg="delSp modSp mod delCm modCm">
        <pc:chgData name="Alison Seel" userId="d7d8c2b7-d58a-4d37-b43f-ecff1892bd44" providerId="ADAL" clId="{A6A6FE90-B6CA-490F-A853-430F44F380DB}" dt="2023-07-19T20:57:08.018" v="425"/>
        <pc:sldMkLst>
          <pc:docMk/>
          <pc:sldMk cId="974711872" sldId="278"/>
        </pc:sldMkLst>
        <pc:spChg chg="del mod">
          <ac:chgData name="Alison Seel" userId="d7d8c2b7-d58a-4d37-b43f-ecff1892bd44" providerId="ADAL" clId="{A6A6FE90-B6CA-490F-A853-430F44F380DB}" dt="2023-07-19T20:57:01.288" v="422" actId="478"/>
          <ac:spMkLst>
            <pc:docMk/>
            <pc:sldMk cId="974711872" sldId="278"/>
            <ac:spMk id="85" creationId="{06AA7CB5-87F5-775B-89A7-272587220955}"/>
          </ac:spMkLst>
        </pc:spChg>
        <pc:spChg chg="del">
          <ac:chgData name="Alison Seel" userId="d7d8c2b7-d58a-4d37-b43f-ecff1892bd44" providerId="ADAL" clId="{A6A6FE90-B6CA-490F-A853-430F44F380DB}" dt="2023-07-19T20:56:59.128" v="420" actId="478"/>
          <ac:spMkLst>
            <pc:docMk/>
            <pc:sldMk cId="974711872" sldId="278"/>
            <ac:spMk id="86" creationId="{B3D94329-A081-C526-E5F2-F771CE040614}"/>
          </ac:spMkLst>
        </pc:spChg>
        <pc:spChg chg="del mod">
          <ac:chgData name="Alison Seel" userId="d7d8c2b7-d58a-4d37-b43f-ecff1892bd44" providerId="ADAL" clId="{A6A6FE90-B6CA-490F-A853-430F44F380DB}" dt="2023-07-19T20:56:58.209" v="418" actId="478"/>
          <ac:spMkLst>
            <pc:docMk/>
            <pc:sldMk cId="974711872" sldId="278"/>
            <ac:spMk id="89" creationId="{F29121C9-B71D-F7A1-8E9B-E53739DA3631}"/>
          </ac:spMkLst>
        </pc:spChg>
        <pc:spChg chg="del mod">
          <ac:chgData name="Alison Seel" userId="d7d8c2b7-d58a-4d37-b43f-ecff1892bd44" providerId="ADAL" clId="{A6A6FE90-B6CA-490F-A853-430F44F380DB}" dt="2023-07-19T20:57:03.124" v="423" actId="478"/>
          <ac:spMkLst>
            <pc:docMk/>
            <pc:sldMk cId="974711872" sldId="278"/>
            <ac:spMk id="90" creationId="{68E8567A-1AC8-43DF-11E3-C4F86A64D5EC}"/>
          </ac:spMkLst>
        </pc:spChg>
        <pc:spChg chg="del">
          <ac:chgData name="Alison Seel" userId="d7d8c2b7-d58a-4d37-b43f-ecff1892bd44" providerId="ADAL" clId="{A6A6FE90-B6CA-490F-A853-430F44F380DB}" dt="2023-07-19T20:56:55.197" v="414" actId="478"/>
          <ac:spMkLst>
            <pc:docMk/>
            <pc:sldMk cId="974711872" sldId="278"/>
            <ac:spMk id="92" creationId="{979081B0-C195-6C92-09F3-2448F3D5A1CF}"/>
          </ac:spMkLst>
        </pc:spChg>
        <pc:grpChg chg="del">
          <ac:chgData name="Alison Seel" userId="d7d8c2b7-d58a-4d37-b43f-ecff1892bd44" providerId="ADAL" clId="{A6A6FE90-B6CA-490F-A853-430F44F380DB}" dt="2023-07-19T20:56:51.639" v="411" actId="478"/>
          <ac:grpSpMkLst>
            <pc:docMk/>
            <pc:sldMk cId="974711872" sldId="278"/>
            <ac:grpSpMk id="83" creationId="{A0E00943-8C38-8644-8529-EB8C7E01EA9D}"/>
          </ac:grpSpMkLst>
        </pc:grpChg>
        <pc:graphicFrameChg chg="del">
          <ac:chgData name="Alison Seel" userId="d7d8c2b7-d58a-4d37-b43f-ecff1892bd44" providerId="ADAL" clId="{A6A6FE90-B6CA-490F-A853-430F44F380DB}" dt="2023-07-19T20:56:54.199" v="413" actId="478"/>
          <ac:graphicFrameMkLst>
            <pc:docMk/>
            <pc:sldMk cId="974711872" sldId="278"/>
            <ac:graphicFrameMk id="84" creationId="{6D0A7F88-4653-73E3-2463-FA616B4EB7F6}"/>
          </ac:graphicFrameMkLst>
        </pc:graphicFrameChg>
        <pc:picChg chg="del">
          <ac:chgData name="Alison Seel" userId="d7d8c2b7-d58a-4d37-b43f-ecff1892bd44" providerId="ADAL" clId="{A6A6FE90-B6CA-490F-A853-430F44F380DB}" dt="2023-07-19T20:57:00.058" v="421" actId="478"/>
          <ac:picMkLst>
            <pc:docMk/>
            <pc:sldMk cId="974711872" sldId="278"/>
            <ac:picMk id="88" creationId="{B6B02306-90CC-FF5F-EBEB-D82D32DFE765}"/>
          </ac:picMkLst>
        </pc:picChg>
        <pc:picChg chg="del">
          <ac:chgData name="Alison Seel" userId="d7d8c2b7-d58a-4d37-b43f-ecff1892bd44" providerId="ADAL" clId="{A6A6FE90-B6CA-490F-A853-430F44F380DB}" dt="2023-07-19T20:56:52.541" v="412" actId="478"/>
          <ac:picMkLst>
            <pc:docMk/>
            <pc:sldMk cId="974711872" sldId="278"/>
            <ac:picMk id="91" creationId="{992017FB-FB2C-4033-FFF7-D7C942C1B036}"/>
          </ac:picMkLst>
        </pc:picChg>
        <pc:cxnChg chg="mod">
          <ac:chgData name="Alison Seel" userId="d7d8c2b7-d58a-4d37-b43f-ecff1892bd44" providerId="ADAL" clId="{A6A6FE90-B6CA-490F-A853-430F44F380DB}" dt="2023-07-19T20:56:51.639" v="411" actId="478"/>
          <ac:cxnSpMkLst>
            <pc:docMk/>
            <pc:sldMk cId="974711872" sldId="278"/>
            <ac:cxnSpMk id="65" creationId="{F1236426-141C-11DD-484C-4C68513A938C}"/>
          </ac:cxnSpMkLst>
        </pc:cxnChg>
        <pc:cxnChg chg="mod">
          <ac:chgData name="Alison Seel" userId="d7d8c2b7-d58a-4d37-b43f-ecff1892bd44" providerId="ADAL" clId="{A6A6FE90-B6CA-490F-A853-430F44F380DB}" dt="2023-07-19T20:56:51.639" v="411" actId="478"/>
          <ac:cxnSpMkLst>
            <pc:docMk/>
            <pc:sldMk cId="974711872" sldId="278"/>
            <ac:cxnSpMk id="66" creationId="{885C3FF8-6F93-8A90-2512-F07D1F097A66}"/>
          </ac:cxnSpMkLst>
        </pc:cxnChg>
        <pc:cxnChg chg="mod">
          <ac:chgData name="Alison Seel" userId="d7d8c2b7-d58a-4d37-b43f-ecff1892bd44" providerId="ADAL" clId="{A6A6FE90-B6CA-490F-A853-430F44F380DB}" dt="2023-07-19T20:56:51.639" v="411" actId="478"/>
          <ac:cxnSpMkLst>
            <pc:docMk/>
            <pc:sldMk cId="974711872" sldId="278"/>
            <ac:cxnSpMk id="69" creationId="{3B392807-5AC8-0D78-CC2A-DEE14D18335A}"/>
          </ac:cxnSpMkLst>
        </pc:cxnChg>
        <pc:cxnChg chg="mod">
          <ac:chgData name="Alison Seel" userId="d7d8c2b7-d58a-4d37-b43f-ecff1892bd44" providerId="ADAL" clId="{A6A6FE90-B6CA-490F-A853-430F44F380DB}" dt="2023-07-19T20:56:51.639" v="411" actId="478"/>
          <ac:cxnSpMkLst>
            <pc:docMk/>
            <pc:sldMk cId="974711872" sldId="278"/>
            <ac:cxnSpMk id="72" creationId="{621B6030-CBBD-910E-5DAD-8E9650E5CA62}"/>
          </ac:cxnSpMkLst>
        </pc:cxnChg>
        <pc:cxnChg chg="mod">
          <ac:chgData name="Alison Seel" userId="d7d8c2b7-d58a-4d37-b43f-ecff1892bd44" providerId="ADAL" clId="{A6A6FE90-B6CA-490F-A853-430F44F380DB}" dt="2023-07-19T20:56:51.639" v="411" actId="478"/>
          <ac:cxnSpMkLst>
            <pc:docMk/>
            <pc:sldMk cId="974711872" sldId="278"/>
            <ac:cxnSpMk id="75" creationId="{BAD30054-FA34-DEB3-E25E-6BCFBAE47936}"/>
          </ac:cxnSpMkLst>
        </pc:cxnChg>
        <pc:cxnChg chg="mod">
          <ac:chgData name="Alison Seel" userId="d7d8c2b7-d58a-4d37-b43f-ecff1892bd44" providerId="ADAL" clId="{A6A6FE90-B6CA-490F-A853-430F44F380DB}" dt="2023-07-19T20:56:51.639" v="411" actId="478"/>
          <ac:cxnSpMkLst>
            <pc:docMk/>
            <pc:sldMk cId="974711872" sldId="278"/>
            <ac:cxnSpMk id="82" creationId="{74D4ABC8-39A4-187E-3DBA-6CAA99E8ABA9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19T20:57:06.088" v="424"/>
              <pc2:cmMkLst xmlns:pc2="http://schemas.microsoft.com/office/powerpoint/2019/9/main/command">
                <pc:docMk/>
                <pc:sldMk cId="974711872" sldId="278"/>
                <pc2:cmMk id="{B0783985-36DA-4D26-8C52-5991791D14B5}"/>
              </pc2:cmMkLst>
            </pc226:cmChg>
            <pc226:cmChg xmlns:pc226="http://schemas.microsoft.com/office/powerpoint/2022/06/main/command" chg="del mod">
              <pc226:chgData name="Alison Seel" userId="d7d8c2b7-d58a-4d37-b43f-ecff1892bd44" providerId="ADAL" clId="{A6A6FE90-B6CA-490F-A853-430F44F380DB}" dt="2023-07-19T20:57:08.018" v="425"/>
              <pc2:cmMkLst xmlns:pc2="http://schemas.microsoft.com/office/powerpoint/2019/9/main/command">
                <pc:docMk/>
                <pc:sldMk cId="974711872" sldId="278"/>
                <pc2:cmMk id="{A54524CE-684A-48BC-B84C-8D5C7A253ECE}"/>
              </pc2:cmMkLst>
            </pc226:cmChg>
          </p:ext>
        </pc:extLst>
      </pc:sldChg>
      <pc:sldChg chg="addSp delSp modSp mod delCm">
        <pc:chgData name="Alison Seel" userId="d7d8c2b7-d58a-4d37-b43f-ecff1892bd44" providerId="ADAL" clId="{A6A6FE90-B6CA-490F-A853-430F44F380DB}" dt="2023-07-24T21:17:58.768" v="4268" actId="478"/>
        <pc:sldMkLst>
          <pc:docMk/>
          <pc:sldMk cId="2660946310" sldId="279"/>
        </pc:sldMkLst>
        <pc:spChg chg="del mod">
          <ac:chgData name="Alison Seel" userId="d7d8c2b7-d58a-4d37-b43f-ecff1892bd44" providerId="ADAL" clId="{A6A6FE90-B6CA-490F-A853-430F44F380DB}" dt="2023-07-24T21:17:58.768" v="4268" actId="478"/>
          <ac:spMkLst>
            <pc:docMk/>
            <pc:sldMk cId="2660946310" sldId="279"/>
            <ac:spMk id="2" creationId="{DEBF59A9-6C00-A217-5682-2CFF132EFF24}"/>
          </ac:spMkLst>
        </pc:spChg>
        <pc:spChg chg="mod">
          <ac:chgData name="Alison Seel" userId="d7d8c2b7-d58a-4d37-b43f-ecff1892bd44" providerId="ADAL" clId="{A6A6FE90-B6CA-490F-A853-430F44F380DB}" dt="2023-07-20T21:58:23.287" v="4110" actId="255"/>
          <ac:spMkLst>
            <pc:docMk/>
            <pc:sldMk cId="2660946310" sldId="279"/>
            <ac:spMk id="6" creationId="{C7B447C7-6F66-8E2D-BE23-1B035E462E7A}"/>
          </ac:spMkLst>
        </pc:spChg>
        <pc:spChg chg="mod">
          <ac:chgData name="Alison Seel" userId="d7d8c2b7-d58a-4d37-b43f-ecff1892bd44" providerId="ADAL" clId="{A6A6FE90-B6CA-490F-A853-430F44F380DB}" dt="2023-07-20T19:41:59.393" v="3656" actId="313"/>
          <ac:spMkLst>
            <pc:docMk/>
            <pc:sldMk cId="2660946310" sldId="279"/>
            <ac:spMk id="21" creationId="{1FA3239A-9235-354B-8CB7-AF8BFB6D8622}"/>
          </ac:spMkLst>
        </pc:spChg>
        <pc:graphicFrameChg chg="add del mod modGraphic">
          <ac:chgData name="Alison Seel" userId="d7d8c2b7-d58a-4d37-b43f-ecff1892bd44" providerId="ADAL" clId="{A6A6FE90-B6CA-490F-A853-430F44F380DB}" dt="2023-07-19T22:23:24.976" v="2197" actId="478"/>
          <ac:graphicFrameMkLst>
            <pc:docMk/>
            <pc:sldMk cId="2660946310" sldId="279"/>
            <ac:graphicFrameMk id="3" creationId="{6E100BEB-C4B1-31F1-0BB8-35C2FD2F025A}"/>
          </ac:graphicFrameMkLst>
        </pc:graphicFrameChg>
        <pc:graphicFrameChg chg="add mod modGraphic">
          <ac:chgData name="Alison Seel" userId="d7d8c2b7-d58a-4d37-b43f-ecff1892bd44" providerId="ADAL" clId="{A6A6FE90-B6CA-490F-A853-430F44F380DB}" dt="2023-07-19T22:25:24.099" v="2593" actId="20577"/>
          <ac:graphicFrameMkLst>
            <pc:docMk/>
            <pc:sldMk cId="2660946310" sldId="279"/>
            <ac:graphicFrameMk id="4" creationId="{B6C82E1B-42E1-621D-CE6B-35C07A69BF86}"/>
          </ac:graphicFrameMkLst>
        </pc:graphicFrameChg>
        <pc:graphicFrameChg chg="del">
          <ac:chgData name="Alison Seel" userId="d7d8c2b7-d58a-4d37-b43f-ecff1892bd44" providerId="ADAL" clId="{A6A6FE90-B6CA-490F-A853-430F44F380DB}" dt="2023-07-19T20:57:27.406" v="427" actId="478"/>
          <ac:graphicFrameMkLst>
            <pc:docMk/>
            <pc:sldMk cId="2660946310" sldId="279"/>
            <ac:graphicFrameMk id="12" creationId="{49A20792-7CFD-874E-9072-0F189AA45CF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20T22:01:52.567" v="4121"/>
              <pc2:cmMkLst xmlns:pc2="http://schemas.microsoft.com/office/powerpoint/2019/9/main/command">
                <pc:docMk/>
                <pc:sldMk cId="2660946310" sldId="279"/>
                <pc2:cmMk id="{E479EB07-D57D-4B66-A27A-F8B994D9F89F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20T22:01:56.377" v="4122"/>
              <pc2:cmMkLst xmlns:pc2="http://schemas.microsoft.com/office/powerpoint/2019/9/main/command">
                <pc:docMk/>
                <pc:sldMk cId="2660946310" sldId="279"/>
                <pc2:cmMk id="{525326C6-160D-43BD-9410-C2176BBBCDB3}"/>
              </pc2:cmMkLst>
            </pc226:cmChg>
          </p:ext>
        </pc:extLst>
      </pc:sldChg>
      <pc:sldChg chg="addSp delSp modSp mod delCm">
        <pc:chgData name="Alison Seel" userId="d7d8c2b7-d58a-4d37-b43f-ecff1892bd44" providerId="ADAL" clId="{A6A6FE90-B6CA-490F-A853-430F44F380DB}" dt="2023-07-20T22:01:18.095" v="4117" actId="255"/>
        <pc:sldMkLst>
          <pc:docMk/>
          <pc:sldMk cId="3770679118" sldId="280"/>
        </pc:sldMkLst>
        <pc:spChg chg="add mod">
          <ac:chgData name="Alison Seel" userId="d7d8c2b7-d58a-4d37-b43f-ecff1892bd44" providerId="ADAL" clId="{A6A6FE90-B6CA-490F-A853-430F44F380DB}" dt="2023-07-19T22:32:55.403" v="2867"/>
          <ac:spMkLst>
            <pc:docMk/>
            <pc:sldMk cId="3770679118" sldId="280"/>
            <ac:spMk id="3" creationId="{B7DB55B3-37F5-99EA-AD40-61B2427DA91C}"/>
          </ac:spMkLst>
        </pc:spChg>
        <pc:spChg chg="mod">
          <ac:chgData name="Alison Seel" userId="d7d8c2b7-d58a-4d37-b43f-ecff1892bd44" providerId="ADAL" clId="{A6A6FE90-B6CA-490F-A853-430F44F380DB}" dt="2023-07-20T22:01:18.095" v="4117" actId="255"/>
          <ac:spMkLst>
            <pc:docMk/>
            <pc:sldMk cId="3770679118" sldId="280"/>
            <ac:spMk id="6" creationId="{0C3E694A-5A99-E232-72E3-914CD12EC3D7}"/>
          </ac:spMkLst>
        </pc:spChg>
        <pc:spChg chg="mod">
          <ac:chgData name="Alison Seel" userId="d7d8c2b7-d58a-4d37-b43f-ecff1892bd44" providerId="ADAL" clId="{A6A6FE90-B6CA-490F-A853-430F44F380DB}" dt="2023-07-19T22:33:07.083" v="2870" actId="14100"/>
          <ac:spMkLst>
            <pc:docMk/>
            <pc:sldMk cId="3770679118" sldId="280"/>
            <ac:spMk id="9" creationId="{B20AA17D-0D6D-4143-8EF2-B860980504AF}"/>
          </ac:spMkLst>
        </pc:spChg>
        <pc:picChg chg="add del mod">
          <ac:chgData name="Alison Seel" userId="d7d8c2b7-d58a-4d37-b43f-ecff1892bd44" providerId="ADAL" clId="{A6A6FE90-B6CA-490F-A853-430F44F380DB}" dt="2023-07-19T22:32:12.266" v="2859" actId="478"/>
          <ac:picMkLst>
            <pc:docMk/>
            <pc:sldMk cId="3770679118" sldId="280"/>
            <ac:picMk id="2" creationId="{FBD11837-CB1A-25AA-580F-91AD5CFE70B3}"/>
          </ac:picMkLst>
        </pc:picChg>
        <pc:picChg chg="del">
          <ac:chgData name="Alison Seel" userId="d7d8c2b7-d58a-4d37-b43f-ecff1892bd44" providerId="ADAL" clId="{A6A6FE90-B6CA-490F-A853-430F44F380DB}" dt="2023-07-19T21:14:55.131" v="986" actId="478"/>
          <ac:picMkLst>
            <pc:docMk/>
            <pc:sldMk cId="3770679118" sldId="280"/>
            <ac:picMk id="5" creationId="{ADDB10BF-419E-6243-9235-C6523C4DA869}"/>
          </ac:picMkLst>
        </pc:picChg>
        <pc:picChg chg="add mod">
          <ac:chgData name="Alison Seel" userId="d7d8c2b7-d58a-4d37-b43f-ecff1892bd44" providerId="ADAL" clId="{A6A6FE90-B6CA-490F-A853-430F44F380DB}" dt="2023-07-20T22:01:09.057" v="4116" actId="1076"/>
          <ac:picMkLst>
            <pc:docMk/>
            <pc:sldMk cId="3770679118" sldId="280"/>
            <ac:picMk id="10" creationId="{FF04AA63-CAD5-D93B-BFC5-9C6CFD828F04}"/>
          </ac:picMkLst>
        </pc:picChg>
        <pc:picChg chg="add del mod">
          <ac:chgData name="Alison Seel" userId="d7d8c2b7-d58a-4d37-b43f-ecff1892bd44" providerId="ADAL" clId="{A6A6FE90-B6CA-490F-A853-430F44F380DB}" dt="2023-07-20T21:58:26.461" v="4111" actId="478"/>
          <ac:picMkLst>
            <pc:docMk/>
            <pc:sldMk cId="3770679118" sldId="280"/>
            <ac:picMk id="4098" creationId="{BA44343B-1C0E-58E8-EE4B-3FE6CB60D75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19T21:01:28.359" v="522"/>
              <pc2:cmMkLst xmlns:pc2="http://schemas.microsoft.com/office/powerpoint/2019/9/main/command">
                <pc:docMk/>
                <pc:sldMk cId="3770679118" sldId="280"/>
                <pc2:cmMk id="{CDF66A24-6022-4CFF-9A41-C9BB2BF3D297}"/>
              </pc2:cmMkLst>
            </pc226:cmChg>
          </p:ext>
        </pc:extLst>
      </pc:sldChg>
      <pc:sldChg chg="modSp add del mod">
        <pc:chgData name="Alison Seel" userId="d7d8c2b7-d58a-4d37-b43f-ecff1892bd44" providerId="ADAL" clId="{A6A6FE90-B6CA-490F-A853-430F44F380DB}" dt="2023-07-20T21:25:24.786" v="3854" actId="20577"/>
        <pc:sldMkLst>
          <pc:docMk/>
          <pc:sldMk cId="2989386718" sldId="281"/>
        </pc:sldMkLst>
        <pc:spChg chg="mod">
          <ac:chgData name="Alison Seel" userId="d7d8c2b7-d58a-4d37-b43f-ecff1892bd44" providerId="ADAL" clId="{A6A6FE90-B6CA-490F-A853-430F44F380DB}" dt="2023-07-20T21:25:24.786" v="3854" actId="20577"/>
          <ac:spMkLst>
            <pc:docMk/>
            <pc:sldMk cId="2989386718" sldId="281"/>
            <ac:spMk id="3" creationId="{0003A451-2858-4941-BC7E-67DA6DB7B0B9}"/>
          </ac:spMkLst>
        </pc:spChg>
      </pc:sldChg>
      <pc:sldChg chg="del">
        <pc:chgData name="Alison Seel" userId="d7d8c2b7-d58a-4d37-b43f-ecff1892bd44" providerId="ADAL" clId="{A6A6FE90-B6CA-490F-A853-430F44F380DB}" dt="2023-07-20T21:22:59.344" v="3659" actId="47"/>
        <pc:sldMkLst>
          <pc:docMk/>
          <pc:sldMk cId="596823079" sldId="282"/>
        </pc:sldMkLst>
      </pc:sldChg>
      <pc:sldChg chg="addSp modSp mod">
        <pc:chgData name="Alison Seel" userId="d7d8c2b7-d58a-4d37-b43f-ecff1892bd44" providerId="ADAL" clId="{A6A6FE90-B6CA-490F-A853-430F44F380DB}" dt="2023-07-20T16:49:44.547" v="3298" actId="14100"/>
        <pc:sldMkLst>
          <pc:docMk/>
          <pc:sldMk cId="4180339093" sldId="283"/>
        </pc:sldMkLst>
        <pc:spChg chg="mod">
          <ac:chgData name="Alison Seel" userId="d7d8c2b7-d58a-4d37-b43f-ecff1892bd44" providerId="ADAL" clId="{A6A6FE90-B6CA-490F-A853-430F44F380DB}" dt="2023-07-20T16:49:44.547" v="3298" actId="14100"/>
          <ac:spMkLst>
            <pc:docMk/>
            <pc:sldMk cId="4180339093" sldId="283"/>
            <ac:spMk id="2" creationId="{AD9B0E4D-2C5E-E221-8F33-BF3B7F889691}"/>
          </ac:spMkLst>
        </pc:spChg>
        <pc:picChg chg="add mod">
          <ac:chgData name="Alison Seel" userId="d7d8c2b7-d58a-4d37-b43f-ecff1892bd44" providerId="ADAL" clId="{A6A6FE90-B6CA-490F-A853-430F44F380DB}" dt="2023-07-19T22:30:23.553" v="2842" actId="14100"/>
          <ac:picMkLst>
            <pc:docMk/>
            <pc:sldMk cId="4180339093" sldId="283"/>
            <ac:picMk id="4" creationId="{5AF5B571-A16A-BE79-FF7B-25575A71124E}"/>
          </ac:picMkLst>
        </pc:picChg>
      </pc:sldChg>
      <pc:sldChg chg="modSp add del mod">
        <pc:chgData name="Alison Seel" userId="d7d8c2b7-d58a-4d37-b43f-ecff1892bd44" providerId="ADAL" clId="{A6A6FE90-B6CA-490F-A853-430F44F380DB}" dt="2023-07-24T20:25:31.973" v="4223" actId="47"/>
        <pc:sldMkLst>
          <pc:docMk/>
          <pc:sldMk cId="3829806772" sldId="1463"/>
        </pc:sldMkLst>
        <pc:spChg chg="mod">
          <ac:chgData name="Alison Seel" userId="d7d8c2b7-d58a-4d37-b43f-ecff1892bd44" providerId="ADAL" clId="{A6A6FE90-B6CA-490F-A853-430F44F380DB}" dt="2023-07-24T20:24:53.890" v="4205" actId="20577"/>
          <ac:spMkLst>
            <pc:docMk/>
            <pc:sldMk cId="3829806772" sldId="1463"/>
            <ac:spMk id="3" creationId="{D36D10AF-B119-DF42-81AD-3FF6913FA41B}"/>
          </ac:spMkLst>
        </pc:spChg>
        <pc:spChg chg="mod">
          <ac:chgData name="Alison Seel" userId="d7d8c2b7-d58a-4d37-b43f-ecff1892bd44" providerId="ADAL" clId="{A6A6FE90-B6CA-490F-A853-430F44F380DB}" dt="2023-07-24T20:25:28.433" v="4222" actId="6549"/>
          <ac:spMkLst>
            <pc:docMk/>
            <pc:sldMk cId="3829806772" sldId="1463"/>
            <ac:spMk id="25" creationId="{2EE7F29B-392D-174E-91D9-83A246A26E2C}"/>
          </ac:spMkLst>
        </pc:spChg>
      </pc:sldChg>
      <pc:sldChg chg="modSp mod">
        <pc:chgData name="Alison Seel" userId="d7d8c2b7-d58a-4d37-b43f-ecff1892bd44" providerId="ADAL" clId="{A6A6FE90-B6CA-490F-A853-430F44F380DB}" dt="2023-07-20T21:57:32.189" v="4103" actId="255"/>
        <pc:sldMkLst>
          <pc:docMk/>
          <pc:sldMk cId="3251662210" sldId="1797"/>
        </pc:sldMkLst>
        <pc:spChg chg="mod">
          <ac:chgData name="Alison Seel" userId="d7d8c2b7-d58a-4d37-b43f-ecff1892bd44" providerId="ADAL" clId="{A6A6FE90-B6CA-490F-A853-430F44F380DB}" dt="2023-07-20T21:57:32.189" v="4103" actId="255"/>
          <ac:spMkLst>
            <pc:docMk/>
            <pc:sldMk cId="3251662210" sldId="1797"/>
            <ac:spMk id="4" creationId="{810ECF17-E15B-0FE1-5DDF-B601256462E6}"/>
          </ac:spMkLst>
        </pc:spChg>
      </pc:sldChg>
      <pc:sldChg chg="del">
        <pc:chgData name="Alison Seel" userId="d7d8c2b7-d58a-4d37-b43f-ecff1892bd44" providerId="ADAL" clId="{A6A6FE90-B6CA-490F-A853-430F44F380DB}" dt="2023-07-20T21:22:59.344" v="3659" actId="47"/>
        <pc:sldMkLst>
          <pc:docMk/>
          <pc:sldMk cId="1953738572" sldId="2124"/>
        </pc:sldMkLst>
      </pc:sldChg>
      <pc:sldChg chg="modSp del mod">
        <pc:chgData name="Alison Seel" userId="d7d8c2b7-d58a-4d37-b43f-ecff1892bd44" providerId="ADAL" clId="{A6A6FE90-B6CA-490F-A853-430F44F380DB}" dt="2023-07-19T20:50:14.971" v="46" actId="47"/>
        <pc:sldMkLst>
          <pc:docMk/>
          <pc:sldMk cId="3387164484" sldId="2125"/>
        </pc:sldMkLst>
        <pc:spChg chg="mod">
          <ac:chgData name="Alison Seel" userId="d7d8c2b7-d58a-4d37-b43f-ecff1892bd44" providerId="ADAL" clId="{A6A6FE90-B6CA-490F-A853-430F44F380DB}" dt="2023-07-19T20:50:12.509" v="45" actId="6549"/>
          <ac:spMkLst>
            <pc:docMk/>
            <pc:sldMk cId="3387164484" sldId="2125"/>
            <ac:spMk id="17" creationId="{EBD90C4E-DF5E-C867-C22D-C2C592E2EB44}"/>
          </ac:spMkLst>
        </pc:spChg>
      </pc:sldChg>
      <pc:sldChg chg="modSp mod delCm">
        <pc:chgData name="Alison Seel" userId="d7d8c2b7-d58a-4d37-b43f-ecff1892bd44" providerId="ADAL" clId="{A6A6FE90-B6CA-490F-A853-430F44F380DB}" dt="2023-07-20T21:58:00.343" v="4105" actId="255"/>
        <pc:sldMkLst>
          <pc:docMk/>
          <pc:sldMk cId="3444585129" sldId="2126"/>
        </pc:sldMkLst>
        <pc:spChg chg="mod">
          <ac:chgData name="Alison Seel" userId="d7d8c2b7-d58a-4d37-b43f-ecff1892bd44" providerId="ADAL" clId="{A6A6FE90-B6CA-490F-A853-430F44F380DB}" dt="2023-07-20T21:56:05.917" v="4101" actId="20577"/>
          <ac:spMkLst>
            <pc:docMk/>
            <pc:sldMk cId="3444585129" sldId="2126"/>
            <ac:spMk id="2" creationId="{E388DE0E-9786-9CDE-E4DC-15AC83EFFDD9}"/>
          </ac:spMkLst>
        </pc:spChg>
        <pc:spChg chg="mod">
          <ac:chgData name="Alison Seel" userId="d7d8c2b7-d58a-4d37-b43f-ecff1892bd44" providerId="ADAL" clId="{A6A6FE90-B6CA-490F-A853-430F44F380DB}" dt="2023-07-20T21:58:00.343" v="4105" actId="255"/>
          <ac:spMkLst>
            <pc:docMk/>
            <pc:sldMk cId="3444585129" sldId="2126"/>
            <ac:spMk id="5" creationId="{9542622F-8412-B46A-9545-B297AE4113E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20T21:56:21.446" v="4102"/>
              <pc2:cmMkLst xmlns:pc2="http://schemas.microsoft.com/office/powerpoint/2019/9/main/command">
                <pc:docMk/>
                <pc:sldMk cId="3444585129" sldId="2126"/>
                <pc2:cmMk id="{F65AC1E4-918E-4B62-ACD4-61326E4E6373}"/>
              </pc2:cmMkLst>
            </pc226:cmChg>
          </p:ext>
        </pc:extLst>
      </pc:sldChg>
      <pc:sldChg chg="modSp add del mod addCm delCm">
        <pc:chgData name="Alison Seel" userId="d7d8c2b7-d58a-4d37-b43f-ecff1892bd44" providerId="ADAL" clId="{A6A6FE90-B6CA-490F-A853-430F44F380DB}" dt="2023-07-24T21:14:11.292" v="4233" actId="47"/>
        <pc:sldMkLst>
          <pc:docMk/>
          <pc:sldMk cId="4218235158" sldId="2127"/>
        </pc:sldMkLst>
        <pc:spChg chg="mod">
          <ac:chgData name="Alison Seel" userId="d7d8c2b7-d58a-4d37-b43f-ecff1892bd44" providerId="ADAL" clId="{A6A6FE90-B6CA-490F-A853-430F44F380DB}" dt="2023-07-20T22:01:35.039" v="4119" actId="255"/>
          <ac:spMkLst>
            <pc:docMk/>
            <pc:sldMk cId="4218235158" sldId="2127"/>
            <ac:spMk id="9" creationId="{0ECC24AB-2302-000F-52AF-EC6187BCF3A0}"/>
          </ac:spMkLst>
        </pc:spChg>
        <pc:spChg chg="mod">
          <ac:chgData name="Alison Seel" userId="d7d8c2b7-d58a-4d37-b43f-ecff1892bd44" providerId="ADAL" clId="{A6A6FE90-B6CA-490F-A853-430F44F380DB}" dt="2023-07-24T21:11:03.887" v="4230" actId="1076"/>
          <ac:spMkLst>
            <pc:docMk/>
            <pc:sldMk cId="4218235158" sldId="2127"/>
            <ac:spMk id="62" creationId="{10213E7C-2AA2-355C-2BC1-BDA1B8DF8301}"/>
          </ac:spMkLst>
        </pc:spChg>
        <pc:spChg chg="mod">
          <ac:chgData name="Alison Seel" userId="d7d8c2b7-d58a-4d37-b43f-ecff1892bd44" providerId="ADAL" clId="{A6A6FE90-B6CA-490F-A853-430F44F380DB}" dt="2023-07-20T17:07:13.363" v="3476" actId="20577"/>
          <ac:spMkLst>
            <pc:docMk/>
            <pc:sldMk cId="4218235158" sldId="2127"/>
            <ac:spMk id="63" creationId="{6B6152D4-DDA0-AFA6-5738-ED1DDFC5DBE9}"/>
          </ac:spMkLst>
        </pc:spChg>
        <pc:spChg chg="mod">
          <ac:chgData name="Alison Seel" userId="d7d8c2b7-d58a-4d37-b43f-ecff1892bd44" providerId="ADAL" clId="{A6A6FE90-B6CA-490F-A853-430F44F380DB}" dt="2023-07-19T22:13:31.800" v="1915" actId="20577"/>
          <ac:spMkLst>
            <pc:docMk/>
            <pc:sldMk cId="4218235158" sldId="2127"/>
            <ac:spMk id="86" creationId="{B3D94329-A081-C526-E5F2-F771CE040614}"/>
          </ac:spMkLst>
        </pc:spChg>
        <pc:spChg chg="mod">
          <ac:chgData name="Alison Seel" userId="d7d8c2b7-d58a-4d37-b43f-ecff1892bd44" providerId="ADAL" clId="{A6A6FE90-B6CA-490F-A853-430F44F380DB}" dt="2023-07-19T22:13:37.177" v="1918" actId="20577"/>
          <ac:spMkLst>
            <pc:docMk/>
            <pc:sldMk cId="4218235158" sldId="2127"/>
            <ac:spMk id="92" creationId="{979081B0-C195-6C92-09F3-2448F3D5A1CF}"/>
          </ac:spMkLst>
        </pc:spChg>
        <pc:cxnChg chg="mod">
          <ac:chgData name="Alison Seel" userId="d7d8c2b7-d58a-4d37-b43f-ecff1892bd44" providerId="ADAL" clId="{A6A6FE90-B6CA-490F-A853-430F44F380DB}" dt="2023-07-24T21:11:03.887" v="4230" actId="1076"/>
          <ac:cxnSpMkLst>
            <pc:docMk/>
            <pc:sldMk cId="4218235158" sldId="2127"/>
            <ac:cxnSpMk id="75" creationId="{BAD30054-FA34-DEB3-E25E-6BCFBAE47936}"/>
          </ac:cxnSpMkLst>
        </pc:cxnChg>
        <pc:cxnChg chg="mod">
          <ac:chgData name="Alison Seel" userId="d7d8c2b7-d58a-4d37-b43f-ecff1892bd44" providerId="ADAL" clId="{A6A6FE90-B6CA-490F-A853-430F44F380DB}" dt="2023-07-20T17:07:06.959" v="3458" actId="20577"/>
          <ac:cxnSpMkLst>
            <pc:docMk/>
            <pc:sldMk cId="4218235158" sldId="2127"/>
            <ac:cxnSpMk id="78" creationId="{3D7468E5-3501-3C81-766F-40D8AE5C192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lison Seel" userId="d7d8c2b7-d58a-4d37-b43f-ecff1892bd44" providerId="ADAL" clId="{A6A6FE90-B6CA-490F-A853-430F44F380DB}" dt="2023-07-20T22:01:46.899" v="4120"/>
              <pc2:cmMkLst xmlns:pc2="http://schemas.microsoft.com/office/powerpoint/2019/9/main/command">
                <pc:docMk/>
                <pc:sldMk cId="4218235158" sldId="2127"/>
                <pc2:cmMk id="{3856F45A-218B-4F13-87A4-2DD874AEE6D0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24T21:10:26.315" v="4228"/>
              <pc2:cmMkLst xmlns:pc2="http://schemas.microsoft.com/office/powerpoint/2019/9/main/command">
                <pc:docMk/>
                <pc:sldMk cId="4218235158" sldId="2127"/>
                <pc2:cmMk id="{0BD0FCA1-1E39-4AFC-B865-1ED6085679B5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24T21:10:11.638" v="4225"/>
              <pc2:cmMkLst xmlns:pc2="http://schemas.microsoft.com/office/powerpoint/2019/9/main/command">
                <pc:docMk/>
                <pc:sldMk cId="4218235158" sldId="2127"/>
                <pc2:cmMk id="{6C212BD6-6C09-4281-9BE5-E1F52762FA13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19T21:03:47.754" v="540"/>
              <pc2:cmMkLst xmlns:pc2="http://schemas.microsoft.com/office/powerpoint/2019/9/main/command">
                <pc:docMk/>
                <pc:sldMk cId="4218235158" sldId="2127"/>
                <pc2:cmMk id="{CF696CE3-1849-4362-B5C8-4C7CF3F64C9C}"/>
              </pc2:cmMkLst>
            </pc226:cmChg>
          </p:ext>
        </pc:extLst>
      </pc:sldChg>
      <pc:sldChg chg="addSp delSp modSp add del mod delCm">
        <pc:chgData name="Alison Seel" userId="d7d8c2b7-d58a-4d37-b43f-ecff1892bd44" providerId="ADAL" clId="{A6A6FE90-B6CA-490F-A853-430F44F380DB}" dt="2023-07-24T21:14:11.292" v="4233" actId="47"/>
        <pc:sldMkLst>
          <pc:docMk/>
          <pc:sldMk cId="475846206" sldId="2128"/>
        </pc:sldMkLst>
        <pc:spChg chg="mod">
          <ac:chgData name="Alison Seel" userId="d7d8c2b7-d58a-4d37-b43f-ecff1892bd44" providerId="ADAL" clId="{A6A6FE90-B6CA-490F-A853-430F44F380DB}" dt="2023-07-20T22:03:12.870" v="4143" actId="255"/>
          <ac:spMkLst>
            <pc:docMk/>
            <pc:sldMk cId="475846206" sldId="2128"/>
            <ac:spMk id="5" creationId="{FA0D81A0-192C-E9D5-1452-5D653F5B45A6}"/>
          </ac:spMkLst>
        </pc:spChg>
        <pc:spChg chg="del">
          <ac:chgData name="Alison Seel" userId="d7d8c2b7-d58a-4d37-b43f-ecff1892bd44" providerId="ADAL" clId="{A6A6FE90-B6CA-490F-A853-430F44F380DB}" dt="2023-07-19T22:14:48.916" v="1920" actId="478"/>
          <ac:spMkLst>
            <pc:docMk/>
            <pc:sldMk cId="475846206" sldId="2128"/>
            <ac:spMk id="21" creationId="{1FA3239A-9235-354B-8CB7-AF8BFB6D8622}"/>
          </ac:spMkLst>
        </pc:spChg>
        <pc:graphicFrameChg chg="del">
          <ac:chgData name="Alison Seel" userId="d7d8c2b7-d58a-4d37-b43f-ecff1892bd44" providerId="ADAL" clId="{A6A6FE90-B6CA-490F-A853-430F44F380DB}" dt="2023-07-19T22:14:52.316" v="1922" actId="478"/>
          <ac:graphicFrameMkLst>
            <pc:docMk/>
            <pc:sldMk cId="475846206" sldId="2128"/>
            <ac:graphicFrameMk id="12" creationId="{49A20792-7CFD-874E-9072-0F189AA45CF8}"/>
          </ac:graphicFrameMkLst>
        </pc:graphicFrameChg>
        <pc:picChg chg="add del mod">
          <ac:chgData name="Alison Seel" userId="d7d8c2b7-d58a-4d37-b43f-ecff1892bd44" providerId="ADAL" clId="{A6A6FE90-B6CA-490F-A853-430F44F380DB}" dt="2023-07-19T22:46:58.812" v="3063" actId="478"/>
          <ac:picMkLst>
            <pc:docMk/>
            <pc:sldMk cId="475846206" sldId="2128"/>
            <ac:picMk id="3" creationId="{63A49F0A-331F-DCC4-0CB7-87D7FA234244}"/>
          </ac:picMkLst>
        </pc:picChg>
        <pc:picChg chg="del">
          <ac:chgData name="Alison Seel" userId="d7d8c2b7-d58a-4d37-b43f-ecff1892bd44" providerId="ADAL" clId="{A6A6FE90-B6CA-490F-A853-430F44F380DB}" dt="2023-07-19T22:14:50.125" v="1921" actId="478"/>
          <ac:picMkLst>
            <pc:docMk/>
            <pc:sldMk cId="475846206" sldId="2128"/>
            <ac:picMk id="23" creationId="{4AB84A3F-7E26-394E-8D5D-3522F7B9B71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19T22:08:19.844" v="1791"/>
              <pc2:cmMkLst xmlns:pc2="http://schemas.microsoft.com/office/powerpoint/2019/9/main/command">
                <pc:docMk/>
                <pc:sldMk cId="475846206" sldId="2128"/>
                <pc2:cmMk id="{C991245E-3D9C-4371-A018-B44864F6D3D0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19T22:08:22.732" v="1792"/>
              <pc2:cmMkLst xmlns:pc2="http://schemas.microsoft.com/office/powerpoint/2019/9/main/command">
                <pc:docMk/>
                <pc:sldMk cId="475846206" sldId="2128"/>
                <pc2:cmMk id="{D62FE06D-AB00-42AA-810B-C31B58A501A7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19T22:08:26.582" v="1793"/>
              <pc2:cmMkLst xmlns:pc2="http://schemas.microsoft.com/office/powerpoint/2019/9/main/command">
                <pc:docMk/>
                <pc:sldMk cId="475846206" sldId="2128"/>
                <pc2:cmMk id="{70CB23F2-ED49-49AF-9ADC-1E10859ED47D}"/>
              </pc2:cmMkLst>
            </pc226:cmChg>
          </p:ext>
        </pc:extLst>
      </pc:sldChg>
      <pc:sldChg chg="addSp delSp modSp add del mod addCm delCm modNotesTx">
        <pc:chgData name="Alison Seel" userId="d7d8c2b7-d58a-4d37-b43f-ecff1892bd44" providerId="ADAL" clId="{A6A6FE90-B6CA-490F-A853-430F44F380DB}" dt="2023-07-24T21:14:11.292" v="4233" actId="47"/>
        <pc:sldMkLst>
          <pc:docMk/>
          <pc:sldMk cId="2315193263" sldId="2129"/>
        </pc:sldMkLst>
        <pc:spChg chg="add mod">
          <ac:chgData name="Alison Seel" userId="d7d8c2b7-d58a-4d37-b43f-ecff1892bd44" providerId="ADAL" clId="{A6A6FE90-B6CA-490F-A853-430F44F380DB}" dt="2023-07-19T21:04:28.981" v="545"/>
          <ac:spMkLst>
            <pc:docMk/>
            <pc:sldMk cId="2315193263" sldId="2129"/>
            <ac:spMk id="7" creationId="{1AB95005-8D59-DA4B-3F4B-CB5F487E8FDF}"/>
          </ac:spMkLst>
        </pc:spChg>
        <pc:spChg chg="mod">
          <ac:chgData name="Alison Seel" userId="d7d8c2b7-d58a-4d37-b43f-ecff1892bd44" providerId="ADAL" clId="{A6A6FE90-B6CA-490F-A853-430F44F380DB}" dt="2023-07-20T17:09:49.541" v="3653" actId="20577"/>
          <ac:spMkLst>
            <pc:docMk/>
            <pc:sldMk cId="2315193263" sldId="2129"/>
            <ac:spMk id="9" creationId="{B20AA17D-0D6D-4143-8EF2-B860980504AF}"/>
          </ac:spMkLst>
        </pc:spChg>
        <pc:spChg chg="mod">
          <ac:chgData name="Alison Seel" userId="d7d8c2b7-d58a-4d37-b43f-ecff1892bd44" providerId="ADAL" clId="{A6A6FE90-B6CA-490F-A853-430F44F380DB}" dt="2023-07-20T22:03:17.376" v="4144" actId="255"/>
          <ac:spMkLst>
            <pc:docMk/>
            <pc:sldMk cId="2315193263" sldId="2129"/>
            <ac:spMk id="11" creationId="{08E18273-244D-7367-000A-738C962393EE}"/>
          </ac:spMkLst>
        </pc:spChg>
        <pc:picChg chg="del">
          <ac:chgData name="Alison Seel" userId="d7d8c2b7-d58a-4d37-b43f-ecff1892bd44" providerId="ADAL" clId="{A6A6FE90-B6CA-490F-A853-430F44F380DB}" dt="2023-07-19T21:03:57.140" v="542" actId="478"/>
          <ac:picMkLst>
            <pc:docMk/>
            <pc:sldMk cId="2315193263" sldId="2129"/>
            <ac:picMk id="4" creationId="{F95D2F23-A15E-FE64-0BEB-0189F57169C0}"/>
          </ac:picMkLst>
        </pc:picChg>
        <pc:picChg chg="add mod ord">
          <ac:chgData name="Alison Seel" userId="d7d8c2b7-d58a-4d37-b43f-ecff1892bd44" providerId="ADAL" clId="{A6A6FE90-B6CA-490F-A853-430F44F380DB}" dt="2023-07-19T21:04:36.983" v="547" actId="14100"/>
          <ac:picMkLst>
            <pc:docMk/>
            <pc:sldMk cId="2315193263" sldId="2129"/>
            <ac:picMk id="6" creationId="{F023DC42-277A-8834-6FDD-450FCC85A90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lison Seel" userId="d7d8c2b7-d58a-4d37-b43f-ecff1892bd44" providerId="ADAL" clId="{A6A6FE90-B6CA-490F-A853-430F44F380DB}" dt="2023-07-19T22:06:45.540" v="1790"/>
              <pc2:cmMkLst xmlns:pc2="http://schemas.microsoft.com/office/powerpoint/2019/9/main/command">
                <pc:docMk/>
                <pc:sldMk cId="2315193263" sldId="2129"/>
                <pc2:cmMk id="{DEE90F21-BBCD-4446-BE47-5483AEEAF289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19T21:03:54.994" v="541"/>
              <pc2:cmMkLst xmlns:pc2="http://schemas.microsoft.com/office/powerpoint/2019/9/main/command">
                <pc:docMk/>
                <pc:sldMk cId="2315193263" sldId="2129"/>
                <pc2:cmMk id="{F2C34B50-5D82-408B-93EF-9645D226151C}"/>
              </pc2:cmMkLst>
            </pc226:cmChg>
          </p:ext>
        </pc:extLst>
      </pc:sldChg>
      <pc:sldChg chg="delSp modSp del mod">
        <pc:chgData name="Alison Seel" userId="d7d8c2b7-d58a-4d37-b43f-ecff1892bd44" providerId="ADAL" clId="{A6A6FE90-B6CA-490F-A853-430F44F380DB}" dt="2023-07-20T22:03:03.818" v="4142" actId="47"/>
        <pc:sldMkLst>
          <pc:docMk/>
          <pc:sldMk cId="2612353100" sldId="2130"/>
        </pc:sldMkLst>
        <pc:spChg chg="mod">
          <ac:chgData name="Alison Seel" userId="d7d8c2b7-d58a-4d37-b43f-ecff1892bd44" providerId="ADAL" clId="{A6A6FE90-B6CA-490F-A853-430F44F380DB}" dt="2023-07-20T17:10:00.166" v="3654" actId="6549"/>
          <ac:spMkLst>
            <pc:docMk/>
            <pc:sldMk cId="2612353100" sldId="2130"/>
            <ac:spMk id="2" creationId="{AD9B0E4D-2C5E-E221-8F33-BF3B7F889691}"/>
          </ac:spMkLst>
        </pc:spChg>
        <pc:spChg chg="mod">
          <ac:chgData name="Alison Seel" userId="d7d8c2b7-d58a-4d37-b43f-ecff1892bd44" providerId="ADAL" clId="{A6A6FE90-B6CA-490F-A853-430F44F380DB}" dt="2023-07-20T22:02:27.959" v="4123" actId="255"/>
          <ac:spMkLst>
            <pc:docMk/>
            <pc:sldMk cId="2612353100" sldId="2130"/>
            <ac:spMk id="7" creationId="{C0C1A6E8-5653-0628-B8D0-EAE30B16D764}"/>
          </ac:spMkLst>
        </pc:spChg>
        <pc:picChg chg="del">
          <ac:chgData name="Alison Seel" userId="d7d8c2b7-d58a-4d37-b43f-ecff1892bd44" providerId="ADAL" clId="{A6A6FE90-B6CA-490F-A853-430F44F380DB}" dt="2023-07-19T21:07:41.556" v="624" actId="478"/>
          <ac:picMkLst>
            <pc:docMk/>
            <pc:sldMk cId="2612353100" sldId="2130"/>
            <ac:picMk id="6" creationId="{A35AFB7D-4418-17E5-EBFF-92941C1A9BB0}"/>
          </ac:picMkLst>
        </pc:picChg>
      </pc:sldChg>
      <pc:sldChg chg="addSp delSp modSp add del mod delCm">
        <pc:chgData name="Alison Seel" userId="d7d8c2b7-d58a-4d37-b43f-ecff1892bd44" providerId="ADAL" clId="{A6A6FE90-B6CA-490F-A853-430F44F380DB}" dt="2023-07-24T21:14:01.726" v="4232" actId="47"/>
        <pc:sldMkLst>
          <pc:docMk/>
          <pc:sldMk cId="3141118031" sldId="2132"/>
        </pc:sldMkLst>
        <pc:spChg chg="mod">
          <ac:chgData name="Alison Seel" userId="d7d8c2b7-d58a-4d37-b43f-ecff1892bd44" providerId="ADAL" clId="{A6A6FE90-B6CA-490F-A853-430F44F380DB}" dt="2023-07-19T22:08:43.117" v="1794" actId="20577"/>
          <ac:spMkLst>
            <pc:docMk/>
            <pc:sldMk cId="3141118031" sldId="2132"/>
            <ac:spMk id="2" creationId="{BB4CE79E-BB75-958F-8931-EB73BAF2B723}"/>
          </ac:spMkLst>
        </pc:spChg>
        <pc:spChg chg="mod">
          <ac:chgData name="Alison Seel" userId="d7d8c2b7-d58a-4d37-b43f-ecff1892bd44" providerId="ADAL" clId="{A6A6FE90-B6CA-490F-A853-430F44F380DB}" dt="2023-07-19T21:02:15.992" v="531" actId="27636"/>
          <ac:spMkLst>
            <pc:docMk/>
            <pc:sldMk cId="3141118031" sldId="2132"/>
            <ac:spMk id="4" creationId="{27A49079-EE86-E782-D580-A1E6E936DF76}"/>
          </ac:spMkLst>
        </pc:spChg>
        <pc:spChg chg="mod">
          <ac:chgData name="Alison Seel" userId="d7d8c2b7-d58a-4d37-b43f-ecff1892bd44" providerId="ADAL" clId="{A6A6FE90-B6CA-490F-A853-430F44F380DB}" dt="2023-07-19T22:43:00.101" v="2964" actId="1076"/>
          <ac:spMkLst>
            <pc:docMk/>
            <pc:sldMk cId="3141118031" sldId="2132"/>
            <ac:spMk id="13" creationId="{7A1BEE25-235A-B8E9-9AE3-B34A62ABC89B}"/>
          </ac:spMkLst>
        </pc:spChg>
        <pc:spChg chg="mod">
          <ac:chgData name="Alison Seel" userId="d7d8c2b7-d58a-4d37-b43f-ecff1892bd44" providerId="ADAL" clId="{A6A6FE90-B6CA-490F-A853-430F44F380DB}" dt="2023-07-20T22:01:28.863" v="4118" actId="255"/>
          <ac:spMkLst>
            <pc:docMk/>
            <pc:sldMk cId="3141118031" sldId="2132"/>
            <ac:spMk id="20" creationId="{E3181826-842E-C452-3F2D-31486449FD97}"/>
          </ac:spMkLst>
        </pc:spChg>
        <pc:picChg chg="add del mod">
          <ac:chgData name="Alison Seel" userId="d7d8c2b7-d58a-4d37-b43f-ecff1892bd44" providerId="ADAL" clId="{A6A6FE90-B6CA-490F-A853-430F44F380DB}" dt="2023-07-19T22:39:45.361" v="2884" actId="478"/>
          <ac:picMkLst>
            <pc:docMk/>
            <pc:sldMk cId="3141118031" sldId="2132"/>
            <ac:picMk id="14" creationId="{EEB88432-6733-C116-7C85-D6E82F358753}"/>
          </ac:picMkLst>
        </pc:picChg>
        <pc:picChg chg="add mod">
          <ac:chgData name="Alison Seel" userId="d7d8c2b7-d58a-4d37-b43f-ecff1892bd44" providerId="ADAL" clId="{A6A6FE90-B6CA-490F-A853-430F44F380DB}" dt="2023-07-19T22:46:20.678" v="3052" actId="14100"/>
          <ac:picMkLst>
            <pc:docMk/>
            <pc:sldMk cId="3141118031" sldId="2132"/>
            <ac:picMk id="15" creationId="{2FE0E870-AC6F-8056-C969-4B318792A24C}"/>
          </ac:picMkLst>
        </pc:picChg>
        <pc:picChg chg="add mod">
          <ac:chgData name="Alison Seel" userId="d7d8c2b7-d58a-4d37-b43f-ecff1892bd44" providerId="ADAL" clId="{A6A6FE90-B6CA-490F-A853-430F44F380DB}" dt="2023-07-19T22:46:36.974" v="3062" actId="1076"/>
          <ac:picMkLst>
            <pc:docMk/>
            <pc:sldMk cId="3141118031" sldId="2132"/>
            <ac:picMk id="16" creationId="{9372DDB2-3E47-171F-B8DE-D1B42ACFF1DD}"/>
          </ac:picMkLst>
        </pc:picChg>
        <pc:picChg chg="add mod">
          <ac:chgData name="Alison Seel" userId="d7d8c2b7-d58a-4d37-b43f-ecff1892bd44" providerId="ADAL" clId="{A6A6FE90-B6CA-490F-A853-430F44F380DB}" dt="2023-07-19T22:46:34.841" v="3061" actId="1076"/>
          <ac:picMkLst>
            <pc:docMk/>
            <pc:sldMk cId="3141118031" sldId="2132"/>
            <ac:picMk id="17" creationId="{8E57BE6C-8FBC-21DF-2C63-AA5A3760E63B}"/>
          </ac:picMkLst>
        </pc:picChg>
        <pc:picChg chg="add mod">
          <ac:chgData name="Alison Seel" userId="d7d8c2b7-d58a-4d37-b43f-ecff1892bd44" providerId="ADAL" clId="{A6A6FE90-B6CA-490F-A853-430F44F380DB}" dt="2023-07-19T22:46:28.697" v="3059" actId="14100"/>
          <ac:picMkLst>
            <pc:docMk/>
            <pc:sldMk cId="3141118031" sldId="2132"/>
            <ac:picMk id="18" creationId="{8D493352-547B-EA03-BC22-4FEEE4985D0F}"/>
          </ac:picMkLst>
        </pc:picChg>
        <pc:picChg chg="del">
          <ac:chgData name="Alison Seel" userId="d7d8c2b7-d58a-4d37-b43f-ecff1892bd44" providerId="ADAL" clId="{A6A6FE90-B6CA-490F-A853-430F44F380DB}" dt="2023-07-19T21:01:47.134" v="528" actId="478"/>
          <ac:picMkLst>
            <pc:docMk/>
            <pc:sldMk cId="3141118031" sldId="2132"/>
            <ac:picMk id="1030" creationId="{22577581-6ED8-09B4-7FAC-D8DAA9B149F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19T21:01:45.324" v="527"/>
              <pc2:cmMkLst xmlns:pc2="http://schemas.microsoft.com/office/powerpoint/2019/9/main/command">
                <pc:docMk/>
                <pc:sldMk cId="3141118031" sldId="2132"/>
                <pc2:cmMk id="{8C623FA4-D969-45EA-976F-CE6F9F04C0B3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19T21:01:43.671" v="526"/>
              <pc2:cmMkLst xmlns:pc2="http://schemas.microsoft.com/office/powerpoint/2019/9/main/command">
                <pc:docMk/>
                <pc:sldMk cId="3141118031" sldId="2132"/>
                <pc2:cmMk id="{8F38F8D3-08CB-4633-ABE7-B20D19E57524}"/>
              </pc2:cmMkLst>
            </pc226:cmChg>
          </p:ext>
        </pc:extLst>
      </pc:sldChg>
      <pc:sldChg chg="addSp delSp modSp mod addCm delCm modCm">
        <pc:chgData name="Alison Seel" userId="d7d8c2b7-d58a-4d37-b43f-ecff1892bd44" providerId="ADAL" clId="{A6A6FE90-B6CA-490F-A853-430F44F380DB}" dt="2023-07-24T20:20:49.178" v="4147"/>
        <pc:sldMkLst>
          <pc:docMk/>
          <pc:sldMk cId="3234756512" sldId="2133"/>
        </pc:sldMkLst>
        <pc:spChg chg="mod">
          <ac:chgData name="Alison Seel" userId="d7d8c2b7-d58a-4d37-b43f-ecff1892bd44" providerId="ADAL" clId="{A6A6FE90-B6CA-490F-A853-430F44F380DB}" dt="2023-07-20T21:57:53.575" v="4104" actId="255"/>
          <ac:spMkLst>
            <pc:docMk/>
            <pc:sldMk cId="3234756512" sldId="2133"/>
            <ac:spMk id="7" creationId="{66486DF4-34AA-8916-8221-956E5E31702B}"/>
          </ac:spMkLst>
        </pc:spChg>
        <pc:graphicFrameChg chg="mod modGraphic">
          <ac:chgData name="Alison Seel" userId="d7d8c2b7-d58a-4d37-b43f-ecff1892bd44" providerId="ADAL" clId="{A6A6FE90-B6CA-490F-A853-430F44F380DB}" dt="2023-07-24T20:09:42.996" v="4146" actId="14734"/>
          <ac:graphicFrameMkLst>
            <pc:docMk/>
            <pc:sldMk cId="3234756512" sldId="2133"/>
            <ac:graphicFrameMk id="4" creationId="{31503C5F-5580-DB46-B2A5-59E9F60F56F9}"/>
          </ac:graphicFrameMkLst>
        </pc:graphicFrameChg>
        <pc:picChg chg="add del mod">
          <ac:chgData name="Alison Seel" userId="d7d8c2b7-d58a-4d37-b43f-ecff1892bd44" providerId="ADAL" clId="{A6A6FE90-B6CA-490F-A853-430F44F380DB}" dt="2023-07-19T20:52:59.200" v="193"/>
          <ac:picMkLst>
            <pc:docMk/>
            <pc:sldMk cId="3234756512" sldId="2133"/>
            <ac:picMk id="3" creationId="{800B24A5-6FF0-46BF-B182-CD1AABA58D88}"/>
          </ac:picMkLst>
        </pc:picChg>
        <pc:picChg chg="add del mod">
          <ac:chgData name="Alison Seel" userId="d7d8c2b7-d58a-4d37-b43f-ecff1892bd44" providerId="ADAL" clId="{A6A6FE90-B6CA-490F-A853-430F44F380DB}" dt="2023-07-19T20:53:05.199" v="195"/>
          <ac:picMkLst>
            <pc:docMk/>
            <pc:sldMk cId="3234756512" sldId="2133"/>
            <ac:picMk id="5" creationId="{D3A0B0C7-7155-F7B3-E6E2-151A9E2D03F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lison Seel" userId="d7d8c2b7-d58a-4d37-b43f-ecff1892bd44" providerId="ADAL" clId="{A6A6FE90-B6CA-490F-A853-430F44F380DB}" dt="2023-07-24T20:20:49.178" v="4147"/>
              <pc2:cmMkLst xmlns:pc2="http://schemas.microsoft.com/office/powerpoint/2019/9/main/command">
                <pc:docMk/>
                <pc:sldMk cId="3234756512" sldId="2133"/>
                <pc2:cmMk id="{DE920904-E6CA-49F5-8459-ABB070CDE33A}"/>
              </pc2:cmMkLst>
            </pc226:cmChg>
            <pc226:cmChg xmlns:pc226="http://schemas.microsoft.com/office/powerpoint/2022/06/main/command" chg="add del mod">
              <pc226:chgData name="Alison Seel" userId="d7d8c2b7-d58a-4d37-b43f-ecff1892bd44" providerId="ADAL" clId="{A6A6FE90-B6CA-490F-A853-430F44F380DB}" dt="2023-07-20T21:26:35.214" v="3910"/>
              <pc2:cmMkLst xmlns:pc2="http://schemas.microsoft.com/office/powerpoint/2019/9/main/command">
                <pc:docMk/>
                <pc:sldMk cId="3234756512" sldId="2133"/>
                <pc2:cmMk id="{61A2721E-D9F0-484A-AD29-1156DC90FB4D}"/>
              </pc2:cmMkLst>
            </pc226:cmChg>
            <pc226:cmChg xmlns:pc226="http://schemas.microsoft.com/office/powerpoint/2022/06/main/command" chg="add del mod">
              <pc226:chgData name="Alison Seel" userId="d7d8c2b7-d58a-4d37-b43f-ecff1892bd44" providerId="ADAL" clId="{A6A6FE90-B6CA-490F-A853-430F44F380DB}" dt="2023-07-20T21:26:00.909" v="3857"/>
              <pc2:cmMkLst xmlns:pc2="http://schemas.microsoft.com/office/powerpoint/2019/9/main/command">
                <pc:docMk/>
                <pc:sldMk cId="3234756512" sldId="2133"/>
                <pc2:cmMk id="{87CC7762-8EF4-4689-9843-719554758DFD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19T20:53:56.139" v="205"/>
              <pc2:cmMkLst xmlns:pc2="http://schemas.microsoft.com/office/powerpoint/2019/9/main/command">
                <pc:docMk/>
                <pc:sldMk cId="3234756512" sldId="2133"/>
                <pc2:cmMk id="{2BCE1464-5989-47B3-AB8D-FB2AF982CB61}"/>
              </pc2:cmMkLst>
            </pc226:cmChg>
            <pc226:cmChg xmlns:pc226="http://schemas.microsoft.com/office/powerpoint/2022/06/main/command" chg="add del">
              <pc226:chgData name="Alison Seel" userId="d7d8c2b7-d58a-4d37-b43f-ecff1892bd44" providerId="ADAL" clId="{A6A6FE90-B6CA-490F-A853-430F44F380DB}" dt="2023-07-19T20:54:57.248" v="304"/>
              <pc2:cmMkLst xmlns:pc2="http://schemas.microsoft.com/office/powerpoint/2019/9/main/command">
                <pc:docMk/>
                <pc:sldMk cId="3234756512" sldId="2133"/>
                <pc2:cmMk id="{CA8A979E-F5C7-47B4-AB7B-C4688082DB6C}"/>
              </pc2:cmMkLst>
            </pc226:cmChg>
          </p:ext>
        </pc:extLst>
      </pc:sldChg>
      <pc:sldChg chg="addSp delSp modSp mod addCm delCm modCm modNotesTx">
        <pc:chgData name="Alison Seel" userId="d7d8c2b7-d58a-4d37-b43f-ecff1892bd44" providerId="ADAL" clId="{A6A6FE90-B6CA-490F-A853-430F44F380DB}" dt="2023-07-24T20:20:57.935" v="4148"/>
        <pc:sldMkLst>
          <pc:docMk/>
          <pc:sldMk cId="566470820" sldId="2134"/>
        </pc:sldMkLst>
        <pc:spChg chg="mod">
          <ac:chgData name="Alison Seel" userId="d7d8c2b7-d58a-4d37-b43f-ecff1892bd44" providerId="ADAL" clId="{A6A6FE90-B6CA-490F-A853-430F44F380DB}" dt="2023-07-19T22:21:31.500" v="2180" actId="6549"/>
          <ac:spMkLst>
            <pc:docMk/>
            <pc:sldMk cId="566470820" sldId="2134"/>
            <ac:spMk id="2" creationId="{BB4CE79E-BB75-958F-8931-EB73BAF2B723}"/>
          </ac:spMkLst>
        </pc:spChg>
        <pc:spChg chg="mod">
          <ac:chgData name="Alison Seel" userId="d7d8c2b7-d58a-4d37-b43f-ecff1892bd44" providerId="ADAL" clId="{A6A6FE90-B6CA-490F-A853-430F44F380DB}" dt="2023-07-19T20:56:12.748" v="374" actId="20577"/>
          <ac:spMkLst>
            <pc:docMk/>
            <pc:sldMk cId="566470820" sldId="2134"/>
            <ac:spMk id="4" creationId="{27A49079-EE86-E782-D580-A1E6E936DF76}"/>
          </ac:spMkLst>
        </pc:spChg>
        <pc:spChg chg="add del mod">
          <ac:chgData name="Alison Seel" userId="d7d8c2b7-d58a-4d37-b43f-ecff1892bd44" providerId="ADAL" clId="{A6A6FE90-B6CA-490F-A853-430F44F380DB}" dt="2023-07-19T22:19:59.961" v="2124" actId="478"/>
          <ac:spMkLst>
            <pc:docMk/>
            <pc:sldMk cId="566470820" sldId="2134"/>
            <ac:spMk id="6" creationId="{8D46789B-7AF8-DCB5-454E-B1692B8C9639}"/>
          </ac:spMkLst>
        </pc:spChg>
        <pc:spChg chg="mod">
          <ac:chgData name="Alison Seel" userId="d7d8c2b7-d58a-4d37-b43f-ecff1892bd44" providerId="ADAL" clId="{A6A6FE90-B6CA-490F-A853-430F44F380DB}" dt="2023-07-20T21:58:10.647" v="4108" actId="255"/>
          <ac:spMkLst>
            <pc:docMk/>
            <pc:sldMk cId="566470820" sldId="2134"/>
            <ac:spMk id="9" creationId="{8FE8C5D1-5C3C-CADC-BD32-3DD58A6C0DF5}"/>
          </ac:spMkLst>
        </pc:spChg>
        <pc:picChg chg="del">
          <ac:chgData name="Alison Seel" userId="d7d8c2b7-d58a-4d37-b43f-ecff1892bd44" providerId="ADAL" clId="{A6A6FE90-B6CA-490F-A853-430F44F380DB}" dt="2023-07-19T20:56:27.505" v="410" actId="478"/>
          <ac:picMkLst>
            <pc:docMk/>
            <pc:sldMk cId="566470820" sldId="2134"/>
            <ac:picMk id="3" creationId="{8B5B41A2-E029-3FF2-1F32-5E1493F1E03A}"/>
          </ac:picMkLst>
        </pc:picChg>
        <pc:picChg chg="add del mod">
          <ac:chgData name="Alison Seel" userId="d7d8c2b7-d58a-4d37-b43f-ecff1892bd44" providerId="ADAL" clId="{A6A6FE90-B6CA-490F-A853-430F44F380DB}" dt="2023-07-19T22:31:31.858" v="2858" actId="478"/>
          <ac:picMkLst>
            <pc:docMk/>
            <pc:sldMk cId="566470820" sldId="2134"/>
            <ac:picMk id="7" creationId="{6C2C2351-385E-36BB-2371-E76929B9FD96}"/>
          </ac:picMkLst>
        </pc:picChg>
        <pc:picChg chg="add mod">
          <ac:chgData name="Alison Seel" userId="d7d8c2b7-d58a-4d37-b43f-ecff1892bd44" providerId="ADAL" clId="{A6A6FE90-B6CA-490F-A853-430F44F380DB}" dt="2023-07-19T22:33:48.686" v="2874" actId="1076"/>
          <ac:picMkLst>
            <pc:docMk/>
            <pc:sldMk cId="566470820" sldId="2134"/>
            <ac:picMk id="5122" creationId="{F5A82FDF-3B1B-4D7F-60B0-F88F2910FA2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Alison Seel" userId="d7d8c2b7-d58a-4d37-b43f-ecff1892bd44" providerId="ADAL" clId="{A6A6FE90-B6CA-490F-A853-430F44F380DB}" dt="2023-07-24T20:20:57.935" v="4148"/>
              <pc2:cmMkLst xmlns:pc2="http://schemas.microsoft.com/office/powerpoint/2019/9/main/command">
                <pc:docMk/>
                <pc:sldMk cId="566470820" sldId="2134"/>
                <pc2:cmMk id="{5CB5B3F9-CE86-4E78-872E-85D9D32B49BD}"/>
              </pc2:cmMkLst>
            </pc226:cmChg>
          </p:ext>
        </pc:extLst>
      </pc:sldChg>
      <pc:sldChg chg="modSp mod">
        <pc:chgData name="Alison Seel" userId="d7d8c2b7-d58a-4d37-b43f-ecff1892bd44" providerId="ADAL" clId="{A6A6FE90-B6CA-490F-A853-430F44F380DB}" dt="2023-07-20T21:58:16.543" v="4109" actId="255"/>
        <pc:sldMkLst>
          <pc:docMk/>
          <pc:sldMk cId="3704722022" sldId="2135"/>
        </pc:sldMkLst>
        <pc:spChg chg="mod">
          <ac:chgData name="Alison Seel" userId="d7d8c2b7-d58a-4d37-b43f-ecff1892bd44" providerId="ADAL" clId="{A6A6FE90-B6CA-490F-A853-430F44F380DB}" dt="2023-07-20T21:58:16.543" v="4109" actId="255"/>
          <ac:spMkLst>
            <pc:docMk/>
            <pc:sldMk cId="3704722022" sldId="2135"/>
            <ac:spMk id="3" creationId="{A2E17916-B2F0-A39E-C3FF-5BD6CB2F9232}"/>
          </ac:spMkLst>
        </pc:spChg>
      </pc:sldChg>
      <pc:sldChg chg="modSp add del mod">
        <pc:chgData name="Alison Seel" userId="d7d8c2b7-d58a-4d37-b43f-ecff1892bd44" providerId="ADAL" clId="{A6A6FE90-B6CA-490F-A853-430F44F380DB}" dt="2023-07-24T21:14:11.292" v="4233" actId="47"/>
        <pc:sldMkLst>
          <pc:docMk/>
          <pc:sldMk cId="1093398697" sldId="2136"/>
        </pc:sldMkLst>
        <pc:spChg chg="mod">
          <ac:chgData name="Alison Seel" userId="d7d8c2b7-d58a-4d37-b43f-ecff1892bd44" providerId="ADAL" clId="{A6A6FE90-B6CA-490F-A853-430F44F380DB}" dt="2023-07-20T22:03:01.084" v="4141" actId="12"/>
          <ac:spMkLst>
            <pc:docMk/>
            <pc:sldMk cId="1093398697" sldId="2136"/>
            <ac:spMk id="2" creationId="{A612EDC6-E28D-DA60-7A81-87E1D06B452D}"/>
          </ac:spMkLst>
        </pc:spChg>
        <pc:spChg chg="mod">
          <ac:chgData name="Alison Seel" userId="d7d8c2b7-d58a-4d37-b43f-ecff1892bd44" providerId="ADAL" clId="{A6A6FE90-B6CA-490F-A853-430F44F380DB}" dt="2023-07-20T22:02:49.821" v="4138" actId="255"/>
          <ac:spMkLst>
            <pc:docMk/>
            <pc:sldMk cId="1093398697" sldId="2136"/>
            <ac:spMk id="5" creationId="{FA0D81A0-192C-E9D5-1452-5D653F5B45A6}"/>
          </ac:spMkLst>
        </pc:spChg>
        <pc:spChg chg="mod">
          <ac:chgData name="Alison Seel" userId="d7d8c2b7-d58a-4d37-b43f-ecff1892bd44" providerId="ADAL" clId="{A6A6FE90-B6CA-490F-A853-430F44F380DB}" dt="2023-07-20T22:02:45.193" v="4137" actId="20577"/>
          <ac:spMkLst>
            <pc:docMk/>
            <pc:sldMk cId="1093398697" sldId="2136"/>
            <ac:spMk id="8" creationId="{1C7106E2-EFCC-FD40-A19F-DE94C6A3C072}"/>
          </ac:spMkLst>
        </pc:spChg>
      </pc:sldChg>
      <pc:sldChg chg="add del">
        <pc:chgData name="Alison Seel" userId="d7d8c2b7-d58a-4d37-b43f-ecff1892bd44" providerId="ADAL" clId="{A6A6FE90-B6CA-490F-A853-430F44F380DB}" dt="2023-07-20T21:24:40.367" v="3790" actId="47"/>
        <pc:sldMkLst>
          <pc:docMk/>
          <pc:sldMk cId="2247771143" sldId="2137"/>
        </pc:sldMkLst>
      </pc:sldChg>
      <pc:sldChg chg="add del delCm">
        <pc:chgData name="Alison Seel" userId="d7d8c2b7-d58a-4d37-b43f-ecff1892bd44" providerId="ADAL" clId="{A6A6FE90-B6CA-490F-A853-430F44F380DB}" dt="2023-07-24T21:14:53.942" v="4236"/>
        <pc:sldMkLst>
          <pc:docMk/>
          <pc:sldMk cId="3855297642" sldId="21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24T21:14:52.498" v="4235"/>
              <pc2:cmMkLst xmlns:pc2="http://schemas.microsoft.com/office/powerpoint/2019/9/main/command">
                <pc:docMk/>
                <pc:sldMk cId="3855297642" sldId="2137"/>
                <pc2:cmMk id="{0BD0FCA1-1E39-4AFC-B865-1ED6085679B5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24T21:14:53.942" v="4236"/>
              <pc2:cmMkLst xmlns:pc2="http://schemas.microsoft.com/office/powerpoint/2019/9/main/command">
                <pc:docMk/>
                <pc:sldMk cId="3855297642" sldId="2137"/>
                <pc2:cmMk id="{C8B484C0-0979-41C3-A653-26A78705C812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24T21:14:50.384" v="4234"/>
              <pc2:cmMkLst xmlns:pc2="http://schemas.microsoft.com/office/powerpoint/2019/9/main/command">
                <pc:docMk/>
                <pc:sldMk cId="3855297642" sldId="2137"/>
                <pc2:cmMk id="{6C212BD6-6C09-4281-9BE5-E1F52762FA13}"/>
              </pc2:cmMkLst>
            </pc226:cmChg>
          </p:ext>
        </pc:extLst>
      </pc:sldChg>
      <pc:sldChg chg="add del">
        <pc:chgData name="Alison Seel" userId="d7d8c2b7-d58a-4d37-b43f-ecff1892bd44" providerId="ADAL" clId="{A6A6FE90-B6CA-490F-A853-430F44F380DB}" dt="2023-07-24T21:14:01.726" v="4232" actId="47"/>
        <pc:sldMkLst>
          <pc:docMk/>
          <pc:sldMk cId="1947239930" sldId="2138"/>
        </pc:sldMkLst>
      </pc:sldChg>
      <pc:sldChg chg="add del delCm">
        <pc:chgData name="Alison Seel" userId="d7d8c2b7-d58a-4d37-b43f-ecff1892bd44" providerId="ADAL" clId="{A6A6FE90-B6CA-490F-A853-430F44F380DB}" dt="2023-07-24T21:15:05.351" v="4237"/>
        <pc:sldMkLst>
          <pc:docMk/>
          <pc:sldMk cId="239910245" sldId="21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24T21:15:05.351" v="4237"/>
              <pc2:cmMkLst xmlns:pc2="http://schemas.microsoft.com/office/powerpoint/2019/9/main/command">
                <pc:docMk/>
                <pc:sldMk cId="239910245" sldId="2139"/>
                <pc2:cmMk id="{545D24D7-50E0-4B68-A413-02422F7A5456}"/>
              </pc2:cmMkLst>
            </pc226:cmChg>
          </p:ext>
        </pc:extLst>
      </pc:sldChg>
      <pc:sldChg chg="add del delCm">
        <pc:chgData name="Alison Seel" userId="d7d8c2b7-d58a-4d37-b43f-ecff1892bd44" providerId="ADAL" clId="{A6A6FE90-B6CA-490F-A853-430F44F380DB}" dt="2023-07-24T21:14:01.726" v="4232" actId="47"/>
        <pc:sldMkLst>
          <pc:docMk/>
          <pc:sldMk cId="1528792500" sldId="21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24T16:14:36.812" v="4145"/>
              <pc2:cmMkLst xmlns:pc2="http://schemas.microsoft.com/office/powerpoint/2019/9/main/command">
                <pc:docMk/>
                <pc:sldMk cId="1528792500" sldId="2140"/>
                <pc2:cmMk id="{DEE90F21-BBCD-4446-BE47-5483AEEAF289}"/>
              </pc2:cmMkLst>
            </pc226:cmChg>
          </p:ext>
        </pc:extLst>
      </pc:sldChg>
      <pc:sldChg chg="add del delCm">
        <pc:chgData name="Alison Seel" userId="d7d8c2b7-d58a-4d37-b43f-ecff1892bd44" providerId="ADAL" clId="{A6A6FE90-B6CA-490F-A853-430F44F380DB}" dt="2023-07-24T21:15:14.065" v="4238"/>
        <pc:sldMkLst>
          <pc:docMk/>
          <pc:sldMk cId="1469848451" sldId="214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A6A6FE90-B6CA-490F-A853-430F44F380DB}" dt="2023-07-24T21:15:14.065" v="4238"/>
              <pc2:cmMkLst xmlns:pc2="http://schemas.microsoft.com/office/powerpoint/2019/9/main/command">
                <pc:docMk/>
                <pc:sldMk cId="1469848451" sldId="2141"/>
                <pc2:cmMk id="{31E8DC04-B13A-4623-BA7C-DCF4D21248A9}"/>
              </pc2:cmMkLst>
            </pc226:cmChg>
          </p:ext>
        </pc:extLst>
      </pc:sldChg>
      <pc:sldChg chg="add del">
        <pc:chgData name="Alison Seel" userId="d7d8c2b7-d58a-4d37-b43f-ecff1892bd44" providerId="ADAL" clId="{A6A6FE90-B6CA-490F-A853-430F44F380DB}" dt="2023-07-24T21:14:11.292" v="4233" actId="47"/>
        <pc:sldMkLst>
          <pc:docMk/>
          <pc:sldMk cId="1498711608" sldId="2142"/>
        </pc:sldMkLst>
      </pc:sldChg>
      <pc:sldChg chg="addSp delSp modSp new del mod">
        <pc:chgData name="Alison Seel" userId="d7d8c2b7-d58a-4d37-b43f-ecff1892bd44" providerId="ADAL" clId="{A6A6FE90-B6CA-490F-A853-430F44F380DB}" dt="2023-07-24T20:24:58.634" v="4206" actId="47"/>
        <pc:sldMkLst>
          <pc:docMk/>
          <pc:sldMk cId="3374040558" sldId="2142"/>
        </pc:sldMkLst>
        <pc:spChg chg="del mod">
          <ac:chgData name="Alison Seel" userId="d7d8c2b7-d58a-4d37-b43f-ecff1892bd44" providerId="ADAL" clId="{A6A6FE90-B6CA-490F-A853-430F44F380DB}" dt="2023-07-24T20:21:30.842" v="4157" actId="478"/>
          <ac:spMkLst>
            <pc:docMk/>
            <pc:sldMk cId="3374040558" sldId="2142"/>
            <ac:spMk id="2" creationId="{101B9E88-B42D-40CD-D72E-ECF21C796723}"/>
          </ac:spMkLst>
        </pc:spChg>
        <pc:spChg chg="add mod">
          <ac:chgData name="Alison Seel" userId="d7d8c2b7-d58a-4d37-b43f-ecff1892bd44" providerId="ADAL" clId="{A6A6FE90-B6CA-490F-A853-430F44F380DB}" dt="2023-07-24T20:22:05.842" v="4190" actId="20577"/>
          <ac:spMkLst>
            <pc:docMk/>
            <pc:sldMk cId="3374040558" sldId="2142"/>
            <ac:spMk id="3" creationId="{24148D87-44E0-DE37-0150-CF5EEE1E17B4}"/>
          </ac:spMkLst>
        </pc:spChg>
      </pc:sldChg>
      <pc:sldChg chg="add del">
        <pc:chgData name="Alison Seel" userId="d7d8c2b7-d58a-4d37-b43f-ecff1892bd44" providerId="ADAL" clId="{A6A6FE90-B6CA-490F-A853-430F44F380DB}" dt="2023-07-24T21:14:11.292" v="4233" actId="47"/>
        <pc:sldMkLst>
          <pc:docMk/>
          <pc:sldMk cId="722169493" sldId="2143"/>
        </pc:sldMkLst>
      </pc:sldChg>
    </pc:docChg>
  </pc:docChgLst>
  <pc:docChgLst>
    <pc:chgData name="Kalee Whitehouse" userId="S::kwhitehouse_veic.org#ext#@energy-solution.com::3ffef043-5717-46be-a889-766baf3ef024" providerId="AD" clId="Web-{3833BAE2-43A8-A217-D00A-311C9E252705}"/>
    <pc:docChg chg="modSld">
      <pc:chgData name="Kalee Whitehouse" userId="S::kwhitehouse_veic.org#ext#@energy-solution.com::3ffef043-5717-46be-a889-766baf3ef024" providerId="AD" clId="Web-{3833BAE2-43A8-A217-D00A-311C9E252705}" dt="2023-07-20T16:43:24.328" v="13" actId="20577"/>
      <pc:docMkLst>
        <pc:docMk/>
      </pc:docMkLst>
      <pc:sldChg chg="modSp modCm">
        <pc:chgData name="Kalee Whitehouse" userId="S::kwhitehouse_veic.org#ext#@energy-solution.com::3ffef043-5717-46be-a889-766baf3ef024" providerId="AD" clId="Web-{3833BAE2-43A8-A217-D00A-311C9E252705}" dt="2023-07-20T16:43:24.328" v="13" actId="20577"/>
        <pc:sldMkLst>
          <pc:docMk/>
          <pc:sldMk cId="2948220690" sldId="276"/>
        </pc:sldMkLst>
        <pc:spChg chg="mod">
          <ac:chgData name="Kalee Whitehouse" userId="S::kwhitehouse_veic.org#ext#@energy-solution.com::3ffef043-5717-46be-a889-766baf3ef024" providerId="AD" clId="Web-{3833BAE2-43A8-A217-D00A-311C9E252705}" dt="2023-07-20T16:43:24.328" v="13" actId="20577"/>
          <ac:spMkLst>
            <pc:docMk/>
            <pc:sldMk cId="2948220690" sldId="276"/>
            <ac:spMk id="2" creationId="{094E0196-ABC8-10A8-80BB-E62FD0FE561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lee Whitehouse" userId="S::kwhitehouse_veic.org#ext#@energy-solution.com::3ffef043-5717-46be-a889-766baf3ef024" providerId="AD" clId="Web-{3833BAE2-43A8-A217-D00A-311C9E252705}" dt="2023-07-20T16:43:19.796" v="12" actId="20577"/>
              <pc2:cmMkLst xmlns:pc2="http://schemas.microsoft.com/office/powerpoint/2019/9/main/command">
                <pc:docMk/>
                <pc:sldMk cId="2948220690" sldId="276"/>
                <pc2:cmMk id="{1E2B920E-7996-4F76-8B80-2955FC270860}"/>
              </pc2:cmMkLst>
            </pc226:cmChg>
          </p:ext>
        </pc:extLst>
      </pc:sldChg>
    </pc:docChg>
  </pc:docChgLst>
  <pc:docChgLst>
    <pc:chgData name="Kalee Whitehouse" userId="166b1708-1691-489c-88d2-bab8364fcf02" providerId="ADAL" clId="{81C2E722-A63B-42F4-9240-7E304D87C697}"/>
    <pc:docChg chg="modSld">
      <pc:chgData name="Kalee Whitehouse" userId="166b1708-1691-489c-88d2-bab8364fcf02" providerId="ADAL" clId="{81C2E722-A63B-42F4-9240-7E304D87C697}" dt="2023-07-26T15:28:29.696" v="58" actId="962"/>
      <pc:docMkLst>
        <pc:docMk/>
      </pc:docMkLst>
      <pc:sldChg chg="modSp mod delCm">
        <pc:chgData name="Kalee Whitehouse" userId="166b1708-1691-489c-88d2-bab8364fcf02" providerId="ADAL" clId="{81C2E722-A63B-42F4-9240-7E304D87C697}" dt="2023-07-26T15:25:40.055" v="46"/>
        <pc:sldMkLst>
          <pc:docMk/>
          <pc:sldMk cId="3234756512" sldId="2133"/>
        </pc:sldMkLst>
        <pc:graphicFrameChg chg="mod modGraphic">
          <ac:chgData name="Kalee Whitehouse" userId="166b1708-1691-489c-88d2-bab8364fcf02" providerId="ADAL" clId="{81C2E722-A63B-42F4-9240-7E304D87C697}" dt="2023-07-26T15:23:49.470" v="45" actId="20578"/>
          <ac:graphicFrameMkLst>
            <pc:docMk/>
            <pc:sldMk cId="3234756512" sldId="2133"/>
            <ac:graphicFrameMk id="4" creationId="{31503C5F-5580-DB46-B2A5-59E9F60F56F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lee Whitehouse" userId="166b1708-1691-489c-88d2-bab8364fcf02" providerId="ADAL" clId="{81C2E722-A63B-42F4-9240-7E304D87C697}" dt="2023-07-26T15:25:40.055" v="46"/>
              <pc2:cmMkLst xmlns:pc2="http://schemas.microsoft.com/office/powerpoint/2019/9/main/command">
                <pc:docMk/>
                <pc:sldMk cId="3234756512" sldId="2133"/>
                <pc2:cmMk id="{DE920904-E6CA-49F5-8459-ABB070CDE33A}"/>
              </pc2:cmMkLst>
            </pc226:cmChg>
          </p:ext>
        </pc:extLst>
      </pc:sldChg>
      <pc:sldChg chg="modSp mod">
        <pc:chgData name="Kalee Whitehouse" userId="166b1708-1691-489c-88d2-bab8364fcf02" providerId="ADAL" clId="{81C2E722-A63B-42F4-9240-7E304D87C697}" dt="2023-07-26T15:26:10.687" v="47"/>
        <pc:sldMkLst>
          <pc:docMk/>
          <pc:sldMk cId="3855297642" sldId="2137"/>
        </pc:sldMkLst>
        <pc:spChg chg="mod">
          <ac:chgData name="Kalee Whitehouse" userId="166b1708-1691-489c-88d2-bab8364fcf02" providerId="ADAL" clId="{81C2E722-A63B-42F4-9240-7E304D87C697}" dt="2023-07-26T15:26:10.687" v="47"/>
          <ac:spMkLst>
            <pc:docMk/>
            <pc:sldMk cId="3855297642" sldId="2137"/>
            <ac:spMk id="55" creationId="{D8DB0813-EA20-590C-975B-80031225C364}"/>
          </ac:spMkLst>
        </pc:spChg>
      </pc:sldChg>
      <pc:sldChg chg="modSp mod">
        <pc:chgData name="Kalee Whitehouse" userId="166b1708-1691-489c-88d2-bab8364fcf02" providerId="ADAL" clId="{81C2E722-A63B-42F4-9240-7E304D87C697}" dt="2023-07-26T15:27:52.939" v="52" actId="113"/>
        <pc:sldMkLst>
          <pc:docMk/>
          <pc:sldMk cId="1528792500" sldId="2140"/>
        </pc:sldMkLst>
        <pc:spChg chg="mod">
          <ac:chgData name="Kalee Whitehouse" userId="166b1708-1691-489c-88d2-bab8364fcf02" providerId="ADAL" clId="{81C2E722-A63B-42F4-9240-7E304D87C697}" dt="2023-07-26T15:27:52.939" v="52" actId="113"/>
          <ac:spMkLst>
            <pc:docMk/>
            <pc:sldMk cId="1528792500" sldId="2140"/>
            <ac:spMk id="9" creationId="{B20AA17D-0D6D-4143-8EF2-B860980504AF}"/>
          </ac:spMkLst>
        </pc:spChg>
      </pc:sldChg>
      <pc:sldChg chg="addSp modSp mod">
        <pc:chgData name="Kalee Whitehouse" userId="166b1708-1691-489c-88d2-bab8364fcf02" providerId="ADAL" clId="{81C2E722-A63B-42F4-9240-7E304D87C697}" dt="2023-07-26T15:28:29.696" v="58" actId="962"/>
        <pc:sldMkLst>
          <pc:docMk/>
          <pc:sldMk cId="1469848451" sldId="2141"/>
        </pc:sldMkLst>
        <pc:picChg chg="add mod">
          <ac:chgData name="Kalee Whitehouse" userId="166b1708-1691-489c-88d2-bab8364fcf02" providerId="ADAL" clId="{81C2E722-A63B-42F4-9240-7E304D87C697}" dt="2023-07-26T15:28:21.853" v="55" actId="962"/>
          <ac:picMkLst>
            <pc:docMk/>
            <pc:sldMk cId="1469848451" sldId="2141"/>
            <ac:picMk id="3" creationId="{4FFA5975-A808-7F94-2863-AD8D2B9FC48C}"/>
          </ac:picMkLst>
        </pc:picChg>
        <pc:picChg chg="add mod">
          <ac:chgData name="Kalee Whitehouse" userId="166b1708-1691-489c-88d2-bab8364fcf02" providerId="ADAL" clId="{81C2E722-A63B-42F4-9240-7E304D87C697}" dt="2023-07-26T15:28:29.696" v="58" actId="962"/>
          <ac:picMkLst>
            <pc:docMk/>
            <pc:sldMk cId="1469848451" sldId="2141"/>
            <ac:picMk id="6" creationId="{4A5324E9-5378-9D59-8042-063B7285053D}"/>
          </ac:picMkLst>
        </pc:picChg>
      </pc:sldChg>
    </pc:docChg>
  </pc:docChgLst>
</pc:chgInfo>
</file>

<file path=ppt/comments/modernComment_857_DCD1926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696CE3-1849-4362-B5C8-4C7CF3F64C9C}" authorId="{2CFEE933-9A6E-366E-4747-E2C86C4AA8FE}" status="resolved" created="2023-07-11T13:08:22.567" complete="100000">
    <pc:sldMkLst xmlns:pc="http://schemas.microsoft.com/office/powerpoint/2013/main/command">
      <pc:docMk/>
      <pc:sldMk cId="974711872" sldId="278"/>
    </pc:sldMkLst>
    <p188:txBody>
      <a:bodyPr/>
      <a:lstStyle/>
      <a:p>
        <a:r>
          <a:rPr lang="en-US"/>
          <a:t>Really like the visual - we'll want to make sure we capture the end goal/objective of the project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0DA797-87C5-4D4F-BBA8-B47B9C50FE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C84C0-377B-2F40-B7A9-A884CD25D6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7B089-1ACC-C441-890F-60F56E7D966B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442D133-F5EF-4048-B7C2-555B15DF5A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5DCD28-02C4-3941-93F4-72A2E2C64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F6661-EABE-7943-A5CC-142069CC01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80BE2-CFE5-9C40-9E95-F41A3D7AC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EED15-C7A8-FD47-BC14-517BFF5288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ED15-C7A8-FD47-BC14-517BFF5288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1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D3FA3-6316-4FC0-87D3-851CD376E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6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ED15-C7A8-FD47-BC14-517BFF5288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0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Describe project and what the objective was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ED15-C7A8-FD47-BC14-517BFF5288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ED15-C7A8-FD47-BC14-517BFF5288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0" i="0">
                <a:solidFill>
                  <a:srgbClr val="141414"/>
                </a:solidFill>
                <a:effectLst/>
                <a:latin typeface="Palatino Linotype" panose="02040502050505030304" pitchFamily="18" charset="0"/>
              </a:rPr>
              <a:t>What are your immediate next steps to scale your approach? What are your immediate next steps to disseminate lessons learned? Who will be your main audience? </a:t>
            </a:r>
            <a:endParaRPr lang="en-US" b="0" i="0">
              <a:solidFill>
                <a:srgbClr val="141414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200" b="0" i="0">
                <a:solidFill>
                  <a:srgbClr val="141414"/>
                </a:solidFill>
                <a:effectLst/>
                <a:latin typeface="Palatino Linotype" panose="02040502050505030304" pitchFamily="18" charset="0"/>
              </a:rPr>
              <a:t>Are there specific lessons learned through the pilot that will inform your own operations or help grow your organization? </a:t>
            </a:r>
            <a:endParaRPr lang="en-US" b="0" i="0">
              <a:solidFill>
                <a:srgbClr val="141414"/>
              </a:solidFill>
              <a:effectLst/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ED15-C7A8-FD47-BC14-517BFF5288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9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ED15-C7A8-FD47-BC14-517BFF5288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56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Which market sector is this best for?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ED15-C7A8-FD47-BC14-517BFF5288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0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C7DC-21CE-0745-A09B-F3CD5FDD3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68256-9C02-6F49-8671-5B78D1FB2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25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C7DC-21CE-0745-A09B-F3CD5FDD3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68256-9C02-6F49-8671-5B78D1FB2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72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5A38B-3D7D-EA4F-973B-928BD9F04042}"/>
              </a:ext>
            </a:extLst>
          </p:cNvPr>
          <p:cNvSpPr/>
          <p:nvPr/>
        </p:nvSpPr>
        <p:spPr>
          <a:xfrm>
            <a:off x="0" y="6437566"/>
            <a:ext cx="12192000" cy="434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07F8-7744-2C40-A4C1-F29729C7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11687489" cy="5123814"/>
          </a:xfrm>
        </p:spPr>
        <p:txBody>
          <a:bodyPr/>
          <a:lstStyle>
            <a:lvl1pPr>
              <a:defRPr sz="2100"/>
            </a:lvl1pPr>
            <a:lvl2pPr marL="466725" indent="-228600">
              <a:tabLst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B2FA-B1A0-3941-8F44-950D9148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1" cy="365125"/>
          </a:xfrm>
        </p:spPr>
        <p:txBody>
          <a:bodyPr/>
          <a:lstStyle>
            <a:lvl1pPr algn="l">
              <a:defRPr sz="1300"/>
            </a:lvl1pPr>
          </a:lstStyle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25721-E5F2-B04D-B7AD-1B73C898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24B60FE-C73B-123D-9428-3A0F3E3A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11687489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2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5A38B-3D7D-EA4F-973B-928BD9F04042}"/>
              </a:ext>
            </a:extLst>
          </p:cNvPr>
          <p:cNvSpPr/>
          <p:nvPr/>
        </p:nvSpPr>
        <p:spPr>
          <a:xfrm>
            <a:off x="0" y="6437566"/>
            <a:ext cx="12192000" cy="434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B2FA-B1A0-3941-8F44-950D9148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1" cy="365125"/>
          </a:xfrm>
        </p:spPr>
        <p:txBody>
          <a:bodyPr/>
          <a:lstStyle>
            <a:lvl1pPr algn="l">
              <a:defRPr sz="1300"/>
            </a:lvl1pPr>
          </a:lstStyle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25721-E5F2-B04D-B7AD-1B73C898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24B60FE-C73B-123D-9428-3A0F3E3A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11687489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15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5A38B-3D7D-EA4F-973B-928BD9F04042}"/>
              </a:ext>
            </a:extLst>
          </p:cNvPr>
          <p:cNvSpPr/>
          <p:nvPr/>
        </p:nvSpPr>
        <p:spPr>
          <a:xfrm>
            <a:off x="0" y="6437566"/>
            <a:ext cx="12192000" cy="434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07F8-7744-2C40-A4C1-F29729C7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7919193" cy="5123814"/>
          </a:xfrm>
        </p:spPr>
        <p:txBody>
          <a:bodyPr/>
          <a:lstStyle>
            <a:lvl1pPr>
              <a:defRPr sz="2100"/>
            </a:lvl1pPr>
            <a:lvl2pPr marL="466725" indent="-228600">
              <a:tabLst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C10CF6-7326-754B-9D18-892A6DD856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8200" y="0"/>
            <a:ext cx="3733800" cy="63683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DD8269D-CCBA-F4F8-9963-40F53AD0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7919193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1DE9A88-5E48-1E0F-67F7-94721470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2" cy="365125"/>
          </a:xfrm>
        </p:spPr>
        <p:txBody>
          <a:bodyPr/>
          <a:lstStyle>
            <a:lvl1pPr algn="l">
              <a:defRPr sz="1300"/>
            </a:lvl1pPr>
          </a:lstStyle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D1BEC5-4739-6744-D8CA-E0CC0C93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1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07F8-7744-2C40-A4C1-F29729C7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8" y="1033490"/>
            <a:ext cx="11687488" cy="5397666"/>
          </a:xfrm>
        </p:spPr>
        <p:txBody>
          <a:bodyPr/>
          <a:lstStyle>
            <a:lvl1pPr>
              <a:defRPr sz="2100"/>
            </a:lvl1pPr>
            <a:lvl2pPr marL="466725" indent="-239713">
              <a:tabLst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56D96B6-228F-A5DB-DAD6-F8032305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11687489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BAC738-E4DE-8198-5412-60E1B33B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1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3076ED-706D-8348-BB77-35D7F3451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80" y="2529536"/>
            <a:ext cx="3725740" cy="3505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7CC0DA-2716-3E4F-9DB0-0D18E68E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5" y="1809492"/>
            <a:ext cx="8617527" cy="281792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7BFAB-6357-79C5-B524-2C054BEE3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80" y="2529536"/>
            <a:ext cx="3725740" cy="35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4A460C1-874E-D1F0-2F5F-792B4738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4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5A38B-3D7D-EA4F-973B-928BD9F04042}"/>
              </a:ext>
            </a:extLst>
          </p:cNvPr>
          <p:cNvSpPr/>
          <p:nvPr userDrawn="1"/>
        </p:nvSpPr>
        <p:spPr>
          <a:xfrm>
            <a:off x="0" y="6437566"/>
            <a:ext cx="12192000" cy="434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07F8-7744-2C40-A4C1-F29729C7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7919193" cy="5123814"/>
          </a:xfrm>
        </p:spPr>
        <p:txBody>
          <a:bodyPr/>
          <a:lstStyle>
            <a:lvl1pPr>
              <a:defRPr sz="2100"/>
            </a:lvl1pPr>
            <a:lvl2pPr marL="466725" indent="-228600">
              <a:tabLst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B2FA-B1A0-3941-8F44-950D9148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2" cy="365125"/>
          </a:xfrm>
        </p:spPr>
        <p:txBody>
          <a:bodyPr/>
          <a:lstStyle>
            <a:lvl1pPr algn="l">
              <a:defRPr sz="1300"/>
            </a:lvl1pPr>
          </a:lstStyle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C10CF6-7326-754B-9D18-892A6DD856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8200" y="0"/>
            <a:ext cx="3733800" cy="636838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899C278-EE63-4593-F86B-6B0CC19E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7919193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C75B09-6A24-7B0C-3E57-91353ACC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3076ED-706D-8348-BB77-35D7F3451F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80" y="2529536"/>
            <a:ext cx="3725740" cy="3505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7CC0DA-2716-3E4F-9DB0-0D18E68E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5" y="1836788"/>
            <a:ext cx="8617527" cy="281792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77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5A38B-3D7D-EA4F-973B-928BD9F04042}"/>
              </a:ext>
            </a:extLst>
          </p:cNvPr>
          <p:cNvSpPr/>
          <p:nvPr/>
        </p:nvSpPr>
        <p:spPr>
          <a:xfrm>
            <a:off x="0" y="6437566"/>
            <a:ext cx="12192000" cy="434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07F8-7744-2C40-A4C1-F29729C7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11687489" cy="5123814"/>
          </a:xfrm>
        </p:spPr>
        <p:txBody>
          <a:bodyPr/>
          <a:lstStyle>
            <a:lvl1pPr>
              <a:defRPr sz="2100"/>
            </a:lvl1pPr>
            <a:lvl2pPr marL="466725" indent="-228600">
              <a:tabLst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B2FA-B1A0-3941-8F44-950D9148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1" cy="365125"/>
          </a:xfrm>
        </p:spPr>
        <p:txBody>
          <a:bodyPr/>
          <a:lstStyle>
            <a:lvl1pPr algn="l">
              <a:defRPr sz="1300"/>
            </a:lvl1pPr>
          </a:lstStyle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25721-E5F2-B04D-B7AD-1B73C898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24B60FE-C73B-123D-9428-3A0F3E3A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11687489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206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5A38B-3D7D-EA4F-973B-928BD9F04042}"/>
              </a:ext>
            </a:extLst>
          </p:cNvPr>
          <p:cNvSpPr/>
          <p:nvPr/>
        </p:nvSpPr>
        <p:spPr>
          <a:xfrm>
            <a:off x="0" y="6437566"/>
            <a:ext cx="12192000" cy="434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B2FA-B1A0-3941-8F44-950D9148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1" cy="365125"/>
          </a:xfrm>
        </p:spPr>
        <p:txBody>
          <a:bodyPr/>
          <a:lstStyle>
            <a:lvl1pPr algn="l">
              <a:defRPr sz="1300"/>
            </a:lvl1pPr>
          </a:lstStyle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25721-E5F2-B04D-B7AD-1B73C898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24B60FE-C73B-123D-9428-3A0F3E3A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11687489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98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5A38B-3D7D-EA4F-973B-928BD9F04042}"/>
              </a:ext>
            </a:extLst>
          </p:cNvPr>
          <p:cNvSpPr/>
          <p:nvPr/>
        </p:nvSpPr>
        <p:spPr>
          <a:xfrm>
            <a:off x="0" y="6437566"/>
            <a:ext cx="12192000" cy="434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07F8-7744-2C40-A4C1-F29729C7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7919193" cy="5123814"/>
          </a:xfrm>
        </p:spPr>
        <p:txBody>
          <a:bodyPr/>
          <a:lstStyle>
            <a:lvl1pPr>
              <a:defRPr sz="2100"/>
            </a:lvl1pPr>
            <a:lvl2pPr marL="466725" indent="-228600">
              <a:tabLst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C10CF6-7326-754B-9D18-892A6DD856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8200" y="0"/>
            <a:ext cx="3733800" cy="63683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DD8269D-CCBA-F4F8-9963-40F53AD0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7919193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1DE9A88-5E48-1E0F-67F7-94721470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2" cy="365125"/>
          </a:xfrm>
        </p:spPr>
        <p:txBody>
          <a:bodyPr/>
          <a:lstStyle>
            <a:lvl1pPr algn="l">
              <a:defRPr sz="1300"/>
            </a:lvl1pPr>
          </a:lstStyle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D1BEC5-4739-6744-D8CA-E0CC0C93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7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07F8-7744-2C40-A4C1-F29729C7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8" y="1033490"/>
            <a:ext cx="11687488" cy="5397666"/>
          </a:xfrm>
        </p:spPr>
        <p:txBody>
          <a:bodyPr/>
          <a:lstStyle>
            <a:lvl1pPr>
              <a:defRPr sz="2100"/>
            </a:lvl1pPr>
            <a:lvl2pPr marL="466725" indent="-239713">
              <a:tabLst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56D96B6-228F-A5DB-DAD6-F8032305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11687489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BAC738-E4DE-8198-5412-60E1B33B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3076ED-706D-8348-BB77-35D7F3451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80" y="2529536"/>
            <a:ext cx="3725740" cy="3505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7CC0DA-2716-3E4F-9DB0-0D18E68E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5" y="1809492"/>
            <a:ext cx="8617527" cy="281792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7BFAB-6357-79C5-B524-2C054BEE3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80" y="2529536"/>
            <a:ext cx="3725740" cy="35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4A460C1-874E-D1F0-2F5F-792B4738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5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5A38B-3D7D-EA4F-973B-928BD9F04042}"/>
              </a:ext>
            </a:extLst>
          </p:cNvPr>
          <p:cNvSpPr/>
          <p:nvPr userDrawn="1"/>
        </p:nvSpPr>
        <p:spPr>
          <a:xfrm>
            <a:off x="0" y="6437566"/>
            <a:ext cx="12192000" cy="434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07F8-7744-2C40-A4C1-F29729C7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7919193" cy="5123814"/>
          </a:xfrm>
        </p:spPr>
        <p:txBody>
          <a:bodyPr/>
          <a:lstStyle>
            <a:lvl1pPr>
              <a:defRPr sz="2100"/>
            </a:lvl1pPr>
            <a:lvl2pPr marL="466725" indent="-228600">
              <a:tabLst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B2FA-B1A0-3941-8F44-950D9148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2" cy="365125"/>
          </a:xfrm>
        </p:spPr>
        <p:txBody>
          <a:bodyPr/>
          <a:lstStyle>
            <a:lvl1pPr algn="l">
              <a:defRPr sz="1300"/>
            </a:lvl1pPr>
          </a:lstStyle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C10CF6-7326-754B-9D18-892A6DD856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8200" y="0"/>
            <a:ext cx="3733800" cy="636838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899C278-EE63-4593-F86B-6B0CC19E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7919193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C75B09-6A24-7B0C-3E57-91353ACC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3076ED-706D-8348-BB77-35D7F3451F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80" y="2529536"/>
            <a:ext cx="3725740" cy="3505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7CC0DA-2716-3E4F-9DB0-0D18E68E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5" y="1836788"/>
            <a:ext cx="8617527" cy="281792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8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14944-9B0E-A448-9061-6E3EF59C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11687489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302CC-93B3-384E-85EA-4CAAC51F4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206" y="985652"/>
            <a:ext cx="11687489" cy="523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B747B-ACBC-124B-B31F-ADB581290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7FEA3-39FD-4B49-9256-4CC363B1A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2436A-F065-894C-AAC9-8DE7866F4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11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indent="-233363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0888" indent="-284163" algn="l" defTabSz="914400" rtl="0" eaLnBrk="1" latinLnBrk="0" hangingPunct="1">
        <a:lnSpc>
          <a:spcPct val="108000"/>
        </a:lnSpc>
        <a:spcBef>
          <a:spcPts val="600"/>
        </a:spcBef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23925" indent="-173038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032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14944-9B0E-A448-9061-6E3EF59C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11687489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302CC-93B3-384E-85EA-4CAAC51F4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206" y="985652"/>
            <a:ext cx="11687489" cy="523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B747B-ACBC-124B-B31F-ADB581290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7FEA3-39FD-4B49-9256-4CC363B1A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2436A-F065-894C-AAC9-8DE7866F4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11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8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9" r:id="rId3"/>
    <p:sldLayoutId id="2147483665" r:id="rId4"/>
    <p:sldLayoutId id="2147483666" r:id="rId5"/>
    <p:sldLayoutId id="2147483667" r:id="rId6"/>
    <p:sldLayoutId id="2147483668" r:id="rId7"/>
    <p:sldLayoutId id="2147483661" r:id="rId8"/>
    <p:sldLayoutId id="214748365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indent="-233363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0888" indent="-284163" algn="l" defTabSz="914400" rtl="0" eaLnBrk="1" latinLnBrk="0" hangingPunct="1">
        <a:lnSpc>
          <a:spcPct val="108000"/>
        </a:lnSpc>
        <a:spcBef>
          <a:spcPts val="600"/>
        </a:spcBef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23925" indent="-173038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032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newbuildings.org/resource/plug-in-heat-pump-water-heater-field-study-findings-market-commercialization-recommendations/?utm_content=256539488&amp;utm_medium=social&amp;utm_source=linkedin&amp;hss_channel=lcp-317642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newbuildings.org/resource/plug-in-heat-pump-water-heater-field-study-findings-market-commercialization-recommendations/?utm_content=256539488&amp;utm_medium=social&amp;utm_source=linkedin&amp;hss_channel=lcp-317642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echcleanca.com/quick-start-gra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hyperlink" Target="https://techcleanca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857_DCD1926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9097C0-804B-6D4D-BF30-9C5E39C991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F1BD0-45D6-4748-92E5-7295DDC82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105" y="851710"/>
            <a:ext cx="7987990" cy="1394854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</a:rPr>
              <a:t>Quick Start Grant Webinar Series: Enabling Faster Installations Part II</a:t>
            </a:r>
            <a:endParaRPr lang="en-US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D6B26-B2EB-5441-B9B8-E1AD9793D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105" y="2554195"/>
            <a:ext cx="7560505" cy="1444366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Presented by Barnett Plumbing and New Buildings Institute</a:t>
            </a:r>
          </a:p>
          <a:p>
            <a:pPr algn="l"/>
            <a:r>
              <a:rPr lang="en-US" sz="2000">
                <a:solidFill>
                  <a:schemeClr val="bg1"/>
                </a:solidFill>
              </a:rPr>
              <a:t>July 26, 2023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65A5FF-68C0-CC46-8521-699FF9BC6C78}"/>
              </a:ext>
            </a:extLst>
          </p:cNvPr>
          <p:cNvSpPr/>
          <p:nvPr/>
        </p:nvSpPr>
        <p:spPr>
          <a:xfrm>
            <a:off x="-97023" y="2227805"/>
            <a:ext cx="7711032" cy="116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6F29CF-261D-E743-BE96-A471E334EA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7105" y="5331655"/>
            <a:ext cx="3551924" cy="6746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5AF1C5-F30D-2441-A720-1ACA54577D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59" b="1259"/>
          <a:stretch/>
        </p:blipFill>
        <p:spPr>
          <a:xfrm>
            <a:off x="8454684" y="0"/>
            <a:ext cx="3737316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6E6448F-AC23-D74F-BE47-55CF57EDBB4D}"/>
              </a:ext>
            </a:extLst>
          </p:cNvPr>
          <p:cNvSpPr/>
          <p:nvPr/>
        </p:nvSpPr>
        <p:spPr>
          <a:xfrm>
            <a:off x="8454682" y="0"/>
            <a:ext cx="3737317" cy="68580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0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9B0E4D-2C5E-E221-8F33-BF3B7F88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9" y="1033490"/>
            <a:ext cx="6869236" cy="5397666"/>
          </a:xfrm>
        </p:spPr>
        <p:txBody>
          <a:bodyPr/>
          <a:lstStyle/>
          <a:p>
            <a:pPr algn="l" rtl="0" fontAlgn="base"/>
            <a:r>
              <a:rPr lang="en-US"/>
              <a:t>Technician training focused specifically on HPWH service and installations, offered in-house by contractors, can support the development of skilled technicians from all backgrounds. </a:t>
            </a:r>
          </a:p>
          <a:p>
            <a:pPr algn="l" rtl="0" fontAlgn="base"/>
            <a:r>
              <a:rPr lang="en-US"/>
              <a:t>CCAs, regional energy networks, and municipal utilities are important partners to explore how the loaner model may fit with their portfolio of decarbonization strategies. </a:t>
            </a:r>
          </a:p>
          <a:p>
            <a:pPr algn="l" rtl="0" fontAlgn="base"/>
            <a:r>
              <a:rPr lang="en-US"/>
              <a:t>Incentives and funding opportunities must be streamlined. </a:t>
            </a:r>
          </a:p>
          <a:p>
            <a:pPr algn="l" rtl="0" fontAlgn="base"/>
            <a:r>
              <a:rPr lang="en-US"/>
              <a:t>The gas loaner model could be incorporated into existing low-income appliance replacement programs offered by utilities.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BA0F7A-00DF-5C3E-D09E-315C63A5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pic>
        <p:nvPicPr>
          <p:cNvPr id="4" name="Picture 3" descr="A shower with yellow text&#10;&#10;Description automatically generated">
            <a:extLst>
              <a:ext uri="{FF2B5EF4-FFF2-40B4-BE49-F238E27FC236}">
                <a16:creationId xmlns:a16="http://schemas.microsoft.com/office/drawing/2014/main" id="{5AF5B571-A16A-BE79-FF7B-25575A7112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49245" y="1"/>
            <a:ext cx="3742755" cy="6858000"/>
          </a:xfrm>
          <a:prstGeom prst="rect">
            <a:avLst/>
          </a:prstGeom>
          <a:ln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727B6-95F6-1176-3DA9-6FF9B182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3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1BEE25-235A-B8E9-9AE3-B34A62ABC89B}"/>
              </a:ext>
            </a:extLst>
          </p:cNvPr>
          <p:cNvSpPr/>
          <p:nvPr/>
        </p:nvSpPr>
        <p:spPr>
          <a:xfrm>
            <a:off x="7950204" y="0"/>
            <a:ext cx="4172465" cy="64378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4CE79E-BB75-958F-8931-EB73BAF2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210962"/>
            <a:ext cx="6301347" cy="3756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>
                <a:solidFill>
                  <a:schemeClr val="accent2"/>
                </a:solidFill>
              </a:rPr>
              <a:t>Amruta Khanolkar, Mischa </a:t>
            </a:r>
            <a:r>
              <a:rPr lang="en-US" i="1" err="1">
                <a:solidFill>
                  <a:schemeClr val="accent2"/>
                </a:solidFill>
              </a:rPr>
              <a:t>Egolf</a:t>
            </a:r>
            <a:r>
              <a:rPr lang="en-US" i="1">
                <a:solidFill>
                  <a:schemeClr val="accent2"/>
                </a:solidFill>
              </a:rPr>
              <a:t> and Noah Gabriel, New Buildings Institute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Research objective: </a:t>
            </a:r>
          </a:p>
          <a:p>
            <a:pPr marL="0" indent="0">
              <a:buNone/>
            </a:pPr>
            <a:r>
              <a:rPr lang="en-US"/>
              <a:t>Validate the hot water delivery/energy performance, customer satisfaction and installer acceptance of emerging 120-V heat pump water heaters.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A49079-EE86-E782-D580-A1E6E936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5548755" cy="1179998"/>
          </a:xfrm>
        </p:spPr>
        <p:txBody>
          <a:bodyPr>
            <a:normAutofit/>
          </a:bodyPr>
          <a:lstStyle/>
          <a:p>
            <a:r>
              <a:rPr lang="en-US"/>
              <a:t>Statewide 120-Volt HPWH Field Study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E0E870-AC6F-8056-C969-4B318792A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8611" l="9746" r="92373">
                        <a14:foregroundMark x1="53390" y1="13611" x2="53390" y2="13611"/>
                        <a14:foregroundMark x1="84746" y1="5278" x2="84746" y2="5278"/>
                        <a14:foregroundMark x1="87712" y1="17500" x2="87712" y2="17500"/>
                        <a14:foregroundMark x1="72458" y1="11944" x2="72458" y2="11944"/>
                        <a14:foregroundMark x1="59322" y1="7222" x2="59322" y2="7222"/>
                        <a14:foregroundMark x1="69915" y1="556" x2="69915" y2="556"/>
                        <a14:foregroundMark x1="92373" y1="32222" x2="92373" y2="32222"/>
                        <a14:foregroundMark x1="80085" y1="86389" x2="80085" y2="86389"/>
                        <a14:foregroundMark x1="82627" y1="93056" x2="82627" y2="93056"/>
                        <a14:foregroundMark x1="11017" y1="84167" x2="11017" y2="84167"/>
                        <a14:foregroundMark x1="21610" y1="93889" x2="21610" y2="93889"/>
                        <a14:foregroundMark x1="75000" y1="28611" x2="75000" y2="28611"/>
                        <a14:foregroundMark x1="72881" y1="97222" x2="72881" y2="97222"/>
                        <a14:foregroundMark x1="26695" y1="97778" x2="26695" y2="97778"/>
                        <a14:foregroundMark x1="26271" y1="98611" x2="26271" y2="98611"/>
                        <a14:backgroundMark x1="21610" y1="17500" x2="21610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596" y="399206"/>
            <a:ext cx="1843548" cy="274320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72DDB2-3E47-171F-B8DE-D1B42ACFF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5" b="98338" l="9581" r="89222">
                        <a14:foregroundMark x1="26946" y1="5817" x2="26946" y2="5817"/>
                        <a14:foregroundMark x1="48503" y1="2770" x2="48503" y2="2770"/>
                        <a14:foregroundMark x1="79641" y1="38504" x2="79641" y2="38504"/>
                        <a14:foregroundMark x1="75449" y1="52632" x2="75449" y2="52632"/>
                        <a14:foregroundMark x1="36527" y1="49861" x2="36527" y2="49861"/>
                        <a14:foregroundMark x1="26347" y1="35457" x2="27545" y2="35457"/>
                        <a14:foregroundMark x1="65868" y1="30194" x2="65868" y2="30194"/>
                        <a14:foregroundMark x1="74251" y1="29640" x2="74251" y2="29640"/>
                        <a14:foregroundMark x1="83832" y1="28809" x2="83832" y2="28809"/>
                        <a14:foregroundMark x1="83832" y1="46260" x2="83832" y2="46260"/>
                        <a14:foregroundMark x1="65269" y1="68975" x2="65269" y2="68975"/>
                        <a14:foregroundMark x1="34731" y1="83934" x2="34731" y2="83934"/>
                        <a14:foregroundMark x1="87425" y1="84211" x2="87425" y2="84211"/>
                        <a14:foregroundMark x1="68862" y1="89474" x2="68862" y2="89474"/>
                        <a14:foregroundMark x1="51497" y1="81994" x2="51497" y2="81994"/>
                        <a14:foregroundMark x1="55689" y1="90028" x2="55689" y2="90028"/>
                        <a14:foregroundMark x1="53892" y1="92521" x2="53892" y2="92521"/>
                        <a14:foregroundMark x1="74251" y1="95014" x2="74251" y2="95014"/>
                        <a14:foregroundMark x1="82036" y1="13573" x2="82036" y2="13573"/>
                        <a14:foregroundMark x1="56886" y1="11911" x2="56886" y2="11911"/>
                        <a14:foregroundMark x1="56886" y1="12188" x2="56886" y2="12188"/>
                        <a14:foregroundMark x1="53892" y1="10249" x2="53892" y2="10249"/>
                        <a14:foregroundMark x1="58683" y1="17729" x2="58683" y2="17729"/>
                        <a14:foregroundMark x1="52695" y1="15512" x2="52695" y2="15512"/>
                        <a14:foregroundMark x1="60479" y1="7202" x2="60479" y2="7202"/>
                        <a14:foregroundMark x1="80838" y1="7202" x2="80838" y2="7202"/>
                        <a14:foregroundMark x1="89222" y1="6371" x2="89222" y2="6371"/>
                        <a14:foregroundMark x1="89820" y1="18560" x2="89820" y2="18560"/>
                        <a14:foregroundMark x1="52096" y1="98338" x2="52096" y2="98338"/>
                        <a14:backgroundMark x1="53293" y1="98615" x2="53293" y2="98615"/>
                        <a14:backgroundMark x1="52096" y1="98892" x2="52096" y2="98892"/>
                        <a14:backgroundMark x1="52096" y1="98892" x2="52096" y2="98892"/>
                        <a14:backgroundMark x1="50898" y1="98615" x2="50898" y2="98615"/>
                        <a14:backgroundMark x1="52695" y1="99169" x2="52695" y2="99169"/>
                        <a14:backgroundMark x1="51497" y1="98338" x2="51497" y2="98338"/>
                        <a14:backgroundMark x1="54491" y1="98061" x2="54491" y2="98061"/>
                        <a14:backgroundMark x1="52695" y1="98338" x2="52695" y2="98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364" y="399206"/>
            <a:ext cx="1135626" cy="2743200"/>
          </a:xfrm>
          <a:prstGeom prst="rect">
            <a:avLst/>
          </a:prstGeom>
          <a:noFill/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8E57BE6C-8FBC-21DF-2C63-AA5A3760E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6354" l="5036" r="94245">
                        <a14:foregroundMark x1="13669" y1="10938" x2="13669" y2="10938"/>
                        <a14:foregroundMark x1="27338" y1="6771" x2="27338" y2="6771"/>
                        <a14:foregroundMark x1="5036" y1="15625" x2="5036" y2="15625"/>
                        <a14:foregroundMark x1="29496" y1="78125" x2="29496" y2="78125"/>
                        <a14:foregroundMark x1="84173" y1="80208" x2="84173" y2="80208"/>
                        <a14:foregroundMark x1="34532" y1="88542" x2="34532" y2="88542"/>
                        <a14:foregroundMark x1="48921" y1="93229" x2="48921" y2="93229"/>
                        <a14:foregroundMark x1="38129" y1="96354" x2="38129" y2="96354"/>
                        <a14:foregroundMark x1="80576" y1="89063" x2="80576" y2="89063"/>
                        <a14:foregroundMark x1="71942" y1="94792" x2="71942" y2="94792"/>
                        <a14:foregroundMark x1="64029" y1="86979" x2="64029" y2="86979"/>
                        <a14:foregroundMark x1="94964" y1="71875" x2="94964" y2="71875"/>
                        <a14:foregroundMark x1="66906" y1="67708" x2="66906" y2="67708"/>
                        <a14:foregroundMark x1="95683" y1="82292" x2="95683" y2="82292"/>
                        <a14:foregroundMark x1="69784" y1="65625" x2="69784" y2="65625"/>
                        <a14:foregroundMark x1="32374" y1="6250" x2="32374" y2="6250"/>
                        <a14:foregroundMark x1="39568" y1="6250" x2="39568" y2="6250"/>
                        <a14:foregroundMark x1="16547" y1="7292" x2="16547" y2="7292"/>
                        <a14:foregroundMark x1="27338" y1="96354" x2="27338" y2="96354"/>
                        <a14:foregroundMark x1="94245" y1="88021" x2="94245" y2="88021"/>
                        <a14:foregroundMark x1="31655" y1="67708" x2="31655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364" y="3351004"/>
            <a:ext cx="1663430" cy="2743200"/>
          </a:xfrm>
          <a:prstGeom prst="rect">
            <a:avLst/>
          </a:prstGeom>
          <a:noFill/>
        </p:spPr>
      </p:pic>
      <p:pic>
        <p:nvPicPr>
          <p:cNvPr id="18" name="Picture 17" descr="A picture containing indoor&#10;&#10;Description automatically generated">
            <a:extLst>
              <a:ext uri="{FF2B5EF4-FFF2-40B4-BE49-F238E27FC236}">
                <a16:creationId xmlns:a16="http://schemas.microsoft.com/office/drawing/2014/main" id="{8D493352-547B-EA03-BC22-4FEEE4985D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09" b="95322" l="7353" r="94118">
                        <a14:foregroundMark x1="15196" y1="6725" x2="15196" y2="6725"/>
                        <a14:foregroundMark x1="38725" y1="11111" x2="38725" y2="11111"/>
                        <a14:foregroundMark x1="40196" y1="3801" x2="40196" y2="3801"/>
                        <a14:foregroundMark x1="84314" y1="10819" x2="84314" y2="10819"/>
                        <a14:foregroundMark x1="83824" y1="7602" x2="83824" y2="7602"/>
                        <a14:foregroundMark x1="60294" y1="89181" x2="60294" y2="89181"/>
                        <a14:foregroundMark x1="83333" y1="95906" x2="83333" y2="95906"/>
                        <a14:foregroundMark x1="41176" y1="94444" x2="41176" y2="94444"/>
                        <a14:foregroundMark x1="70588" y1="91228" x2="70588" y2="91228"/>
                        <a14:foregroundMark x1="13725" y1="23099" x2="13725" y2="23099"/>
                        <a14:foregroundMark x1="11765" y1="21930" x2="11765" y2="21930"/>
                        <a14:foregroundMark x1="12745" y1="34503" x2="12745" y2="34503"/>
                        <a14:foregroundMark x1="7353" y1="66959" x2="7353" y2="66959"/>
                        <a14:foregroundMark x1="53922" y1="31579" x2="53922" y2="31579"/>
                        <a14:foregroundMark x1="82843" y1="40351" x2="82843" y2="40351"/>
                        <a14:foregroundMark x1="84804" y1="33333" x2="84804" y2="33333"/>
                        <a14:foregroundMark x1="89216" y1="32749" x2="89216" y2="32749"/>
                        <a14:foregroundMark x1="72059" y1="41813" x2="72059" y2="41813"/>
                        <a14:foregroundMark x1="72059" y1="41813" x2="72059" y2="41813"/>
                        <a14:foregroundMark x1="88725" y1="62865" x2="88725" y2="62865"/>
                        <a14:foregroundMark x1="77451" y1="69006" x2="79902" y2="68129"/>
                        <a14:foregroundMark x1="94118" y1="38596" x2="94118" y2="38596"/>
                        <a14:foregroundMark x1="93137" y1="23684" x2="93137" y2="23684"/>
                        <a14:foregroundMark x1="92157" y1="29532" x2="92157" y2="29532"/>
                        <a14:foregroundMark x1="93627" y1="28070" x2="93627" y2="28070"/>
                        <a14:foregroundMark x1="93627" y1="25731" x2="93627" y2="25731"/>
                        <a14:foregroundMark x1="13235" y1="28947" x2="13235" y2="28947"/>
                        <a14:backgroundMark x1="93627" y1="25731" x2="93627" y2="25731"/>
                        <a14:backgroundMark x1="93137" y1="23684" x2="93137" y2="23684"/>
                        <a14:backgroundMark x1="94118" y1="28655" x2="94118" y2="28655"/>
                        <a14:backgroundMark x1="93627" y1="28947" x2="93627" y2="28947"/>
                        <a14:backgroundMark x1="92157" y1="29240" x2="92157" y2="29240"/>
                        <a14:backgroundMark x1="92647" y1="28363" x2="92647" y2="28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43" y="3283949"/>
            <a:ext cx="1269709" cy="2743200"/>
          </a:xfrm>
          <a:prstGeom prst="rect">
            <a:avLst/>
          </a:prstGeom>
          <a:noFill/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CCAB8D8-2FD9-B5D0-20E4-A6F3D0C9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3181826-842E-C452-3F2D-31486449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14111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F2DE1-0588-9519-D09E-A180E361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 Activities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0E00943-8C38-8644-8529-EB8C7E01EA9D}"/>
              </a:ext>
            </a:extLst>
          </p:cNvPr>
          <p:cNvGrpSpPr/>
          <p:nvPr/>
        </p:nvGrpSpPr>
        <p:grpSpPr>
          <a:xfrm>
            <a:off x="406061" y="3758971"/>
            <a:ext cx="11069747" cy="2276164"/>
            <a:chOff x="510411" y="1491341"/>
            <a:chExt cx="11069747" cy="2276164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4D4ABC8-39A4-187E-3DBA-6CAA99E8ABA9}"/>
                </a:ext>
              </a:extLst>
            </p:cNvPr>
            <p:cNvCxnSpPr>
              <a:stCxn id="5" idx="6"/>
              <a:endCxn id="30" idx="2"/>
            </p:cNvCxnSpPr>
            <p:nvPr/>
          </p:nvCxnSpPr>
          <p:spPr>
            <a:xfrm>
              <a:off x="1694191" y="1836964"/>
              <a:ext cx="8694439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8B650E-05B6-1223-638E-7F2B8B12A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7795" y="1507780"/>
              <a:ext cx="658366" cy="6583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C7414C-495E-03D5-CF1C-2458DCF06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88630" y="1507780"/>
              <a:ext cx="658366" cy="6583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F2119D0-1F3B-D594-2CDD-3BF0AC37FB27}"/>
                </a:ext>
              </a:extLst>
            </p:cNvPr>
            <p:cNvGrpSpPr/>
            <p:nvPr/>
          </p:nvGrpSpPr>
          <p:grpSpPr>
            <a:xfrm>
              <a:off x="1002947" y="1491341"/>
              <a:ext cx="691244" cy="691246"/>
              <a:chOff x="1426029" y="1491341"/>
              <a:chExt cx="691244" cy="691246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0EB7E6B-35BB-3C18-2994-5C33951149B9}"/>
                  </a:ext>
                </a:extLst>
              </p:cNvPr>
              <p:cNvSpPr/>
              <p:nvPr/>
            </p:nvSpPr>
            <p:spPr>
              <a:xfrm>
                <a:off x="142602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4" name="L-Shape 33">
                <a:extLst>
                  <a:ext uri="{FF2B5EF4-FFF2-40B4-BE49-F238E27FC236}">
                    <a16:creationId xmlns:a16="http://schemas.microsoft.com/office/drawing/2014/main" id="{66DD948B-6C67-75B0-7525-EA7F3023FBBE}"/>
                  </a:ext>
                </a:extLst>
              </p:cNvPr>
              <p:cNvSpPr/>
              <p:nvPr/>
            </p:nvSpPr>
            <p:spPr>
              <a:xfrm rot="18900000">
                <a:off x="1575263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C85076A-F0D8-F1B7-DFFF-56E0475C0B48}"/>
                </a:ext>
              </a:extLst>
            </p:cNvPr>
            <p:cNvGrpSpPr/>
            <p:nvPr/>
          </p:nvGrpSpPr>
          <p:grpSpPr>
            <a:xfrm>
              <a:off x="2886659" y="1491341"/>
              <a:ext cx="691244" cy="691246"/>
              <a:chOff x="3155769" y="1491341"/>
              <a:chExt cx="691244" cy="69124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003D758-0679-C28F-BFC1-F6281335B7E8}"/>
                  </a:ext>
                </a:extLst>
              </p:cNvPr>
              <p:cNvSpPr/>
              <p:nvPr/>
            </p:nvSpPr>
            <p:spPr>
              <a:xfrm>
                <a:off x="315576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5" name="L-Shape 34">
                <a:extLst>
                  <a:ext uri="{FF2B5EF4-FFF2-40B4-BE49-F238E27FC236}">
                    <a16:creationId xmlns:a16="http://schemas.microsoft.com/office/drawing/2014/main" id="{BBD1BA9F-2E56-BC00-D47D-CCA67BE214B3}"/>
                  </a:ext>
                </a:extLst>
              </p:cNvPr>
              <p:cNvSpPr/>
              <p:nvPr/>
            </p:nvSpPr>
            <p:spPr>
              <a:xfrm rot="18900000">
                <a:off x="3310648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91EA7C7-AF46-18EE-7756-DB35E1A29A8E}"/>
                </a:ext>
              </a:extLst>
            </p:cNvPr>
            <p:cNvGrpSpPr/>
            <p:nvPr/>
          </p:nvGrpSpPr>
          <p:grpSpPr>
            <a:xfrm>
              <a:off x="4770371" y="1491341"/>
              <a:ext cx="691244" cy="691246"/>
              <a:chOff x="4885509" y="1491341"/>
              <a:chExt cx="691244" cy="69124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6A2F4B3-0076-D1F0-EC2C-A18250A786A9}"/>
                  </a:ext>
                </a:extLst>
              </p:cNvPr>
              <p:cNvSpPr/>
              <p:nvPr/>
            </p:nvSpPr>
            <p:spPr>
              <a:xfrm>
                <a:off x="488550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7" name="L-Shape 36">
                <a:extLst>
                  <a:ext uri="{FF2B5EF4-FFF2-40B4-BE49-F238E27FC236}">
                    <a16:creationId xmlns:a16="http://schemas.microsoft.com/office/drawing/2014/main" id="{19700969-9B62-6FAB-1FB9-F2C465BEECB6}"/>
                  </a:ext>
                </a:extLst>
              </p:cNvPr>
              <p:cNvSpPr/>
              <p:nvPr/>
            </p:nvSpPr>
            <p:spPr>
              <a:xfrm rot="18900000">
                <a:off x="5040386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5E21AE0-B100-8043-A4B4-B881608B7178}"/>
                </a:ext>
              </a:extLst>
            </p:cNvPr>
            <p:cNvGrpSpPr/>
            <p:nvPr/>
          </p:nvGrpSpPr>
          <p:grpSpPr>
            <a:xfrm>
              <a:off x="6654083" y="1491341"/>
              <a:ext cx="691244" cy="691246"/>
              <a:chOff x="6615249" y="1491341"/>
              <a:chExt cx="691244" cy="69124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A01EE46-F7E6-FA99-8404-A580275BAFF8}"/>
                  </a:ext>
                </a:extLst>
              </p:cNvPr>
              <p:cNvSpPr/>
              <p:nvPr/>
            </p:nvSpPr>
            <p:spPr>
              <a:xfrm>
                <a:off x="661524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L-Shape 43">
                <a:extLst>
                  <a:ext uri="{FF2B5EF4-FFF2-40B4-BE49-F238E27FC236}">
                    <a16:creationId xmlns:a16="http://schemas.microsoft.com/office/drawing/2014/main" id="{1BA05275-7D61-DF42-4F6A-562DBB783993}"/>
                  </a:ext>
                </a:extLst>
              </p:cNvPr>
              <p:cNvSpPr/>
              <p:nvPr/>
            </p:nvSpPr>
            <p:spPr>
              <a:xfrm rot="18900000">
                <a:off x="6770126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524EF5-AAA6-51EA-4D6E-7A76B7149FC3}"/>
                </a:ext>
              </a:extLst>
            </p:cNvPr>
            <p:cNvSpPr txBox="1"/>
            <p:nvPr/>
          </p:nvSpPr>
          <p:spPr>
            <a:xfrm>
              <a:off x="510411" y="2573170"/>
              <a:ext cx="16650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Conduct outreach to contractors, identify participating sites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8DB0813-EA20-590C-975B-80031225C364}"/>
                </a:ext>
              </a:extLst>
            </p:cNvPr>
            <p:cNvSpPr txBox="1"/>
            <p:nvPr/>
          </p:nvSpPr>
          <p:spPr>
            <a:xfrm>
              <a:off x="2399767" y="2597954"/>
              <a:ext cx="16650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Target building types, install locations, demand profiles, climate zones etc.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C84DDA-B4EA-9A9A-01E3-82BFCAABBBCC}"/>
                </a:ext>
              </a:extLst>
            </p:cNvPr>
            <p:cNvSpPr txBox="1"/>
            <p:nvPr/>
          </p:nvSpPr>
          <p:spPr>
            <a:xfrm>
              <a:off x="4289123" y="2597954"/>
              <a:ext cx="16650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Perform installations of 120V HPWH in CA gas IOU service territories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8F1E843-EDE3-01D9-7A97-BCDDC7C3C59D}"/>
                </a:ext>
              </a:extLst>
            </p:cNvPr>
            <p:cNvSpPr txBox="1"/>
            <p:nvPr/>
          </p:nvSpPr>
          <p:spPr>
            <a:xfrm>
              <a:off x="6083706" y="2597954"/>
              <a:ext cx="18319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Collect and analyze performance data and customer satisfaction.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213E7C-2AA2-355C-2BC1-BDA1B8DF8301}"/>
                </a:ext>
              </a:extLst>
            </p:cNvPr>
            <p:cNvSpPr txBox="1"/>
            <p:nvPr/>
          </p:nvSpPr>
          <p:spPr>
            <a:xfrm>
              <a:off x="7961568" y="2605788"/>
              <a:ext cx="18055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Establish funding source for market connection/collateral building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B6152D4-DDA0-AFA6-5738-ED1DDFC5DBE9}"/>
                </a:ext>
              </a:extLst>
            </p:cNvPr>
            <p:cNvSpPr txBox="1"/>
            <p:nvPr/>
          </p:nvSpPr>
          <p:spPr>
            <a:xfrm>
              <a:off x="9855468" y="2597954"/>
              <a:ext cx="17246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Support market introduction of 120V equipment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236426-141C-11DD-484C-4C68513A938C}"/>
                </a:ext>
              </a:extLst>
            </p:cNvPr>
            <p:cNvCxnSpPr>
              <a:stCxn id="5" idx="4"/>
              <a:endCxn id="54" idx="0"/>
            </p:cNvCxnSpPr>
            <p:nvPr/>
          </p:nvCxnSpPr>
          <p:spPr>
            <a:xfrm flipH="1">
              <a:off x="1342925" y="2182587"/>
              <a:ext cx="5644" cy="39058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85C3FF8-6F93-8A90-2512-F07D1F097A66}"/>
                </a:ext>
              </a:extLst>
            </p:cNvPr>
            <p:cNvCxnSpPr>
              <a:cxnSpLocks/>
              <a:stCxn id="6" idx="4"/>
              <a:endCxn id="55" idx="0"/>
            </p:cNvCxnSpPr>
            <p:nvPr/>
          </p:nvCxnSpPr>
          <p:spPr>
            <a:xfrm>
              <a:off x="3232281" y="2182587"/>
              <a:ext cx="0" cy="41536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B392807-5AC8-0D78-CC2A-DEE14D18335A}"/>
                </a:ext>
              </a:extLst>
            </p:cNvPr>
            <p:cNvCxnSpPr>
              <a:cxnSpLocks/>
              <a:stCxn id="7" idx="4"/>
              <a:endCxn id="60" idx="0"/>
            </p:cNvCxnSpPr>
            <p:nvPr/>
          </p:nvCxnSpPr>
          <p:spPr>
            <a:xfrm>
              <a:off x="5115993" y="2182587"/>
              <a:ext cx="5644" cy="41536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21B6030-CBBD-910E-5DAD-8E9650E5CA62}"/>
                </a:ext>
              </a:extLst>
            </p:cNvPr>
            <p:cNvCxnSpPr>
              <a:cxnSpLocks/>
              <a:stCxn id="8" idx="4"/>
              <a:endCxn id="61" idx="0"/>
            </p:cNvCxnSpPr>
            <p:nvPr/>
          </p:nvCxnSpPr>
          <p:spPr>
            <a:xfrm flipH="1">
              <a:off x="6999704" y="2182587"/>
              <a:ext cx="1" cy="41536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AD30054-FA34-DEB3-E25E-6BCFBAE47936}"/>
                </a:ext>
              </a:extLst>
            </p:cNvPr>
            <p:cNvCxnSpPr>
              <a:cxnSpLocks/>
              <a:stCxn id="29" idx="4"/>
              <a:endCxn id="62" idx="0"/>
            </p:cNvCxnSpPr>
            <p:nvPr/>
          </p:nvCxnSpPr>
          <p:spPr>
            <a:xfrm flipH="1">
              <a:off x="8864356" y="2166148"/>
              <a:ext cx="2622" cy="43964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D7468E5-3501-3C81-766F-40D8AE5C192F}"/>
                </a:ext>
              </a:extLst>
            </p:cNvPr>
            <p:cNvCxnSpPr>
              <a:cxnSpLocks/>
              <a:stCxn id="30" idx="4"/>
              <a:endCxn id="63" idx="0"/>
            </p:cNvCxnSpPr>
            <p:nvPr/>
          </p:nvCxnSpPr>
          <p:spPr>
            <a:xfrm>
              <a:off x="10717813" y="2166148"/>
              <a:ext cx="0" cy="43180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4" name="Table 25">
            <a:extLst>
              <a:ext uri="{FF2B5EF4-FFF2-40B4-BE49-F238E27FC236}">
                <a16:creationId xmlns:a16="http://schemas.microsoft.com/office/drawing/2014/main" id="{6D0A7F88-4653-73E3-2463-FA616B4EB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156492"/>
              </p:ext>
            </p:extLst>
          </p:nvPr>
        </p:nvGraphicFramePr>
        <p:xfrm>
          <a:off x="1159702" y="918246"/>
          <a:ext cx="9782944" cy="23469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1434">
                  <a:extLst>
                    <a:ext uri="{9D8B030D-6E8A-4147-A177-3AD203B41FA5}">
                      <a16:colId xmlns:a16="http://schemas.microsoft.com/office/drawing/2014/main" val="3610383751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val="736479115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val="522430917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val="2127831386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val="1077791221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val="3655306034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val="2135029517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val="1179882235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val="4152043116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val="3824878014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val="2554842881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val="3121778698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val="3988828971"/>
                    </a:ext>
                  </a:extLst>
                </a:gridCol>
                <a:gridCol w="611434">
                  <a:extLst>
                    <a:ext uri="{9D8B030D-6E8A-4147-A177-3AD203B41FA5}">
                      <a16:colId xmlns:a16="http://schemas.microsoft.com/office/drawing/2014/main" val="780067628"/>
                    </a:ext>
                  </a:extLst>
                </a:gridCol>
                <a:gridCol w="588879">
                  <a:extLst>
                    <a:ext uri="{9D8B030D-6E8A-4147-A177-3AD203B41FA5}">
                      <a16:colId xmlns:a16="http://schemas.microsoft.com/office/drawing/2014/main" val="3243929866"/>
                    </a:ext>
                  </a:extLst>
                </a:gridCol>
                <a:gridCol w="633989">
                  <a:extLst>
                    <a:ext uri="{9D8B030D-6E8A-4147-A177-3AD203B41FA5}">
                      <a16:colId xmlns:a16="http://schemas.microsoft.com/office/drawing/2014/main" val="4113965812"/>
                    </a:ext>
                  </a:extLst>
                </a:gridCol>
              </a:tblGrid>
              <a:tr h="201168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623675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121162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06AA7CB5-87F5-775B-89A7-272587220955}"/>
              </a:ext>
            </a:extLst>
          </p:cNvPr>
          <p:cNvSpPr/>
          <p:nvPr/>
        </p:nvSpPr>
        <p:spPr>
          <a:xfrm>
            <a:off x="3927241" y="2190726"/>
            <a:ext cx="696936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Data collection and analysis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3D94329-A081-C526-E5F2-F771CE040614}"/>
              </a:ext>
            </a:extLst>
          </p:cNvPr>
          <p:cNvSpPr/>
          <p:nvPr/>
        </p:nvSpPr>
        <p:spPr>
          <a:xfrm>
            <a:off x="2538434" y="1567312"/>
            <a:ext cx="7086539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120V HPWH installations across California climate zones</a:t>
            </a:r>
          </a:p>
        </p:txBody>
      </p:sp>
      <p:pic>
        <p:nvPicPr>
          <p:cNvPr id="88" name="Graphic 87" descr="Badge Tick1 with solid fill">
            <a:extLst>
              <a:ext uri="{FF2B5EF4-FFF2-40B4-BE49-F238E27FC236}">
                <a16:creationId xmlns:a16="http://schemas.microsoft.com/office/drawing/2014/main" id="{B6B02306-90CC-FF5F-EBEB-D82D32DFE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3415" y="1230356"/>
            <a:ext cx="424671" cy="424671"/>
          </a:xfrm>
          <a:prstGeom prst="rect">
            <a:avLst/>
          </a:prstGeom>
        </p:spPr>
      </p:pic>
      <p:sp>
        <p:nvSpPr>
          <p:cNvPr id="89" name="Down Arrow Callout 88">
            <a:extLst>
              <a:ext uri="{FF2B5EF4-FFF2-40B4-BE49-F238E27FC236}">
                <a16:creationId xmlns:a16="http://schemas.microsoft.com/office/drawing/2014/main" id="{F29121C9-B71D-F7A1-8E9B-E53739DA3631}"/>
              </a:ext>
            </a:extLst>
          </p:cNvPr>
          <p:cNvSpPr/>
          <p:nvPr/>
        </p:nvSpPr>
        <p:spPr>
          <a:xfrm>
            <a:off x="6755716" y="554228"/>
            <a:ext cx="1720068" cy="725384"/>
          </a:xfrm>
          <a:prstGeom prst="downArrowCallout">
            <a:avLst>
              <a:gd name="adj1" fmla="val 5110"/>
              <a:gd name="adj2" fmla="val 8607"/>
              <a:gd name="adj3" fmla="val 10246"/>
              <a:gd name="adj4" fmla="val 79731"/>
            </a:avLst>
          </a:prstGeom>
          <a:solidFill>
            <a:schemeClr val="accent1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/>
              <a:t>16 systems installed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8E8567A-1AC8-43DF-11E3-C4F86A64D5EC}"/>
              </a:ext>
            </a:extLst>
          </p:cNvPr>
          <p:cNvSpPr/>
          <p:nvPr/>
        </p:nvSpPr>
        <p:spPr>
          <a:xfrm>
            <a:off x="1159704" y="1020222"/>
            <a:ext cx="1293507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Outreach &amp; site selection</a:t>
            </a:r>
          </a:p>
        </p:txBody>
      </p:sp>
      <p:pic>
        <p:nvPicPr>
          <p:cNvPr id="91" name="Graphic 90" descr="Badge Tick1 with solid fill">
            <a:extLst>
              <a:ext uri="{FF2B5EF4-FFF2-40B4-BE49-F238E27FC236}">
                <a16:creationId xmlns:a16="http://schemas.microsoft.com/office/drawing/2014/main" id="{992017FB-FB2C-4033-FFF7-D7C942C1B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1230" y="1753394"/>
            <a:ext cx="424671" cy="424671"/>
          </a:xfrm>
          <a:prstGeom prst="rect">
            <a:avLst/>
          </a:prstGeom>
        </p:spPr>
      </p:pic>
      <p:sp>
        <p:nvSpPr>
          <p:cNvPr id="92" name="Down Arrow Callout 91">
            <a:extLst>
              <a:ext uri="{FF2B5EF4-FFF2-40B4-BE49-F238E27FC236}">
                <a16:creationId xmlns:a16="http://schemas.microsoft.com/office/drawing/2014/main" id="{979081B0-C195-6C92-09F3-2448F3D5A1CF}"/>
              </a:ext>
            </a:extLst>
          </p:cNvPr>
          <p:cNvSpPr/>
          <p:nvPr/>
        </p:nvSpPr>
        <p:spPr>
          <a:xfrm>
            <a:off x="8877539" y="550661"/>
            <a:ext cx="1552054" cy="1173211"/>
          </a:xfrm>
          <a:prstGeom prst="downArrowCallout">
            <a:avLst>
              <a:gd name="adj1" fmla="val 2933"/>
              <a:gd name="adj2" fmla="val 6377"/>
              <a:gd name="adj3" fmla="val 6901"/>
              <a:gd name="adj4" fmla="val 50857"/>
            </a:avLst>
          </a:prstGeom>
          <a:solidFill>
            <a:schemeClr val="accent1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/>
              <a:t>32 systems installed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3A303-379F-1824-FD69-157F6411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C24AB-2302-000F-52AF-EC6187BC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85529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61ADB6-4413-3CB8-582F-B9F2FB5C7120}"/>
              </a:ext>
            </a:extLst>
          </p:cNvPr>
          <p:cNvSpPr/>
          <p:nvPr/>
        </p:nvSpPr>
        <p:spPr>
          <a:xfrm>
            <a:off x="6891251" y="2865123"/>
            <a:ext cx="4430684" cy="7758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800">
                <a:solidFill>
                  <a:schemeClr val="tx1"/>
                </a:solidFill>
              </a:rPr>
              <a:t>Plug-in, 120-volt HPWHs are a solution </a:t>
            </a:r>
          </a:p>
          <a:p>
            <a:pPr marL="0" indent="0">
              <a:buNone/>
            </a:pPr>
            <a:r>
              <a:rPr lang="en-US" sz="1800">
                <a:solidFill>
                  <a:schemeClr val="tx1"/>
                </a:solidFill>
              </a:rPr>
              <a:t>for retrofit market decarbonization.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7106E2-EFCC-FD40-A19F-DE94C6A3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12EDC6-E28D-DA60-7A81-87E1D06B452D}"/>
              </a:ext>
            </a:extLst>
          </p:cNvPr>
          <p:cNvSpPr txBox="1"/>
          <p:nvPr/>
        </p:nvSpPr>
        <p:spPr>
          <a:xfrm>
            <a:off x="8280927" y="6068234"/>
            <a:ext cx="377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For more information, see link </a:t>
            </a:r>
            <a:r>
              <a:rPr lang="en-US">
                <a:hlinkClick r:id="rId2"/>
              </a:rPr>
              <a:t>here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6859B-B0F5-B47F-0995-2A66A129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D81A0-192C-E9D5-1452-5D653F5B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13</a:t>
            </a:fld>
            <a:endParaRPr lang="en-US" sz="13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2CF86-8941-0E6E-29BB-060190CE8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79" y="415636"/>
            <a:ext cx="7403959" cy="2251226"/>
          </a:xfrm>
          <a:prstGeom prst="rect">
            <a:avLst/>
          </a:prstGeom>
        </p:spPr>
      </p:pic>
      <p:pic>
        <p:nvPicPr>
          <p:cNvPr id="9" name="Picture 8" descr="A picture containing text, screenshot, font, parallel&#10;&#10;Description automatically generated">
            <a:extLst>
              <a:ext uri="{FF2B5EF4-FFF2-40B4-BE49-F238E27FC236}">
                <a16:creationId xmlns:a16="http://schemas.microsoft.com/office/drawing/2014/main" id="{13E397FA-6CE2-1058-67BB-F72F22A48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4" y="1893296"/>
            <a:ext cx="6194472" cy="3539698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1850609-A289-35A1-D354-E8456DBA556D}"/>
              </a:ext>
            </a:extLst>
          </p:cNvPr>
          <p:cNvSpPr txBox="1">
            <a:spLocks/>
          </p:cNvSpPr>
          <p:nvPr/>
        </p:nvSpPr>
        <p:spPr>
          <a:xfrm>
            <a:off x="6906594" y="2865123"/>
            <a:ext cx="5285406" cy="14242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0888" indent="-284163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System Font Regular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3925" indent="-173038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7763" indent="-2032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7EB8E8-9479-217B-EC6B-D0EA33A68DAD}"/>
              </a:ext>
            </a:extLst>
          </p:cNvPr>
          <p:cNvSpPr/>
          <p:nvPr/>
        </p:nvSpPr>
        <p:spPr>
          <a:xfrm>
            <a:off x="2041252" y="5547354"/>
            <a:ext cx="4430684" cy="7758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For low-medium (1-4 people) hot water demand sites. </a:t>
            </a:r>
            <a:r>
              <a:rPr lang="en-US" sz="180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2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7106E2-EFCC-FD40-A19F-DE94C6A3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12EDC6-E28D-DA60-7A81-87E1D06B452D}"/>
              </a:ext>
            </a:extLst>
          </p:cNvPr>
          <p:cNvSpPr txBox="1"/>
          <p:nvPr/>
        </p:nvSpPr>
        <p:spPr>
          <a:xfrm>
            <a:off x="234207" y="6073032"/>
            <a:ext cx="950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For more information, see link </a:t>
            </a:r>
            <a:r>
              <a:rPr lang="en-US">
                <a:hlinkClick r:id="rId2"/>
              </a:rPr>
              <a:t>here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6859B-B0F5-B47F-0995-2A66A129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D81A0-192C-E9D5-1452-5D653F5B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14</a:t>
            </a:fld>
            <a:endParaRPr lang="en-US" sz="1300"/>
          </a:p>
        </p:txBody>
      </p:sp>
      <p:pic>
        <p:nvPicPr>
          <p:cNvPr id="9" name="Picture 8" descr="A diagram of a graph&#10;&#10;Description automatically generated">
            <a:extLst>
              <a:ext uri="{FF2B5EF4-FFF2-40B4-BE49-F238E27FC236}">
                <a16:creationId xmlns:a16="http://schemas.microsoft.com/office/drawing/2014/main" id="{D903EB23-7268-5236-BA0F-BE65067AD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1" y="1165422"/>
            <a:ext cx="5760720" cy="3031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C73D99-2900-048C-07AF-EAFC8BF6E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30" y="105154"/>
            <a:ext cx="3887470" cy="4784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E40EB5-307A-044A-F980-EF1F4D676268}"/>
              </a:ext>
            </a:extLst>
          </p:cNvPr>
          <p:cNvSpPr txBox="1"/>
          <p:nvPr/>
        </p:nvSpPr>
        <p:spPr>
          <a:xfrm>
            <a:off x="5104015" y="4822285"/>
            <a:ext cx="78978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457200">
              <a:spcBef>
                <a:spcPts val="3000"/>
              </a:spcBef>
              <a:spcAft>
                <a:spcPts val="3000"/>
              </a:spcAft>
            </a:pPr>
            <a:r>
              <a:rPr lang="en-US" sz="1800" i="1">
                <a:solidFill>
                  <a:srgbClr val="006FB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“Overall, the unit is working very well and our experience is very similar to the gas unit it replaced. I believe our gas bill is much lower than the increase in the electric bill. I anticipate adding a schedule to the unit, so it does not operate during the peak rate time, but with SMUD winter rates the difference is negligible.”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031A01-D150-4937-F4DD-1D30AD2E8B82}"/>
              </a:ext>
            </a:extLst>
          </p:cNvPr>
          <p:cNvSpPr/>
          <p:nvPr/>
        </p:nvSpPr>
        <p:spPr>
          <a:xfrm>
            <a:off x="915744" y="4473610"/>
            <a:ext cx="4595591" cy="7758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800">
                <a:solidFill>
                  <a:schemeClr val="tx1"/>
                </a:solidFill>
              </a:rPr>
              <a:t>More narrow and predictable project costs, solution for emergency replacements!</a:t>
            </a:r>
          </a:p>
        </p:txBody>
      </p:sp>
    </p:spTree>
    <p:extLst>
      <p:ext uri="{BB962C8B-B14F-4D97-AF65-F5344CB8AC3E}">
        <p14:creationId xmlns:p14="http://schemas.microsoft.com/office/powerpoint/2010/main" val="2399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0AA17D-0D6D-4143-8EF2-B8609805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6852393" cy="51238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</a:rPr>
              <a:t>These are very low amperage draw heaters, while rated at 15 amps they were only </a:t>
            </a:r>
            <a:r>
              <a:rPr lang="en-US" sz="1800" b="1">
                <a:solidFill>
                  <a:srgbClr val="222222"/>
                </a:solidFill>
                <a:latin typeface="Arial" panose="020B0604020202020204" pitchFamily="34" charset="0"/>
              </a:rPr>
              <a:t>pulling 4-6 amps of current</a:t>
            </a:r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</a:rPr>
              <a:t> during the monitoring period.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</a:rPr>
              <a:t>We observed an average </a:t>
            </a:r>
            <a:r>
              <a:rPr lang="en-US" sz="1800" b="1">
                <a:solidFill>
                  <a:srgbClr val="222222"/>
                </a:solidFill>
                <a:latin typeface="Arial" panose="020B0604020202020204" pitchFamily="34" charset="0"/>
              </a:rPr>
              <a:t>monthly energy consumption savings </a:t>
            </a:r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</a:rPr>
              <a:t>of approximately </a:t>
            </a:r>
            <a:r>
              <a:rPr lang="en-US" sz="1800" b="1">
                <a:solidFill>
                  <a:srgbClr val="222222"/>
                </a:solidFill>
                <a:latin typeface="Arial" panose="020B0604020202020204" pitchFamily="34" charset="0"/>
              </a:rPr>
              <a:t>~80% </a:t>
            </a:r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</a:rPr>
              <a:t>in comparison to the pre-existing gas/propane water heaters. In addition, about </a:t>
            </a:r>
            <a:r>
              <a:rPr lang="en-US" sz="1800" b="1">
                <a:solidFill>
                  <a:srgbClr val="222222"/>
                </a:solidFill>
                <a:latin typeface="Arial" panose="020B0604020202020204" pitchFamily="34" charset="0"/>
              </a:rPr>
              <a:t>60% of the sites showed operating costs savings </a:t>
            </a:r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</a:rPr>
              <a:t>as compared to the pre-existing gas or propane water heater.</a:t>
            </a:r>
          </a:p>
          <a:p>
            <a:r>
              <a:rPr lang="en-US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120-volt HPWHs are designed to reduce cost and complexity that customers may incur from installing a standard 240-volt HPWH in a fuel switching retrofit. Based on the study findings, they saved between </a:t>
            </a:r>
            <a:r>
              <a:rPr lang="en-US" sz="1800" b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$800 and $15,000 per household compared to 240-volt HPWH installation</a:t>
            </a:r>
            <a:r>
              <a:rPr lang="en-US" sz="18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primarily due to the minimal electrical interventions.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7106E2-EFCC-FD40-A19F-DE94C6A3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Learnings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D18F590-3DC5-1F40-2B6D-7050F297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8E18273-244D-7367-000A-738C9623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15</a:t>
            </a:fld>
            <a:endParaRPr lang="en-US" sz="1300"/>
          </a:p>
        </p:txBody>
      </p:sp>
      <p:pic>
        <p:nvPicPr>
          <p:cNvPr id="15" name="Picture 14" descr="A picture containing indoor, dirty&#10;&#10;Description automatically generated">
            <a:extLst>
              <a:ext uri="{FF2B5EF4-FFF2-40B4-BE49-F238E27FC236}">
                <a16:creationId xmlns:a16="http://schemas.microsoft.com/office/drawing/2014/main" id="{2336D385-C328-A4CD-1624-40472A9B4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25" y="0"/>
            <a:ext cx="4828176" cy="643756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EB34576-A427-F125-1268-AF6F60D8DF78}"/>
              </a:ext>
            </a:extLst>
          </p:cNvPr>
          <p:cNvSpPr/>
          <p:nvPr/>
        </p:nvSpPr>
        <p:spPr>
          <a:xfrm>
            <a:off x="9305637" y="400839"/>
            <a:ext cx="472276" cy="4469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9B3200-1926-B902-D760-DCAFCE8BF55F}"/>
              </a:ext>
            </a:extLst>
          </p:cNvPr>
          <p:cNvSpPr/>
          <p:nvPr/>
        </p:nvSpPr>
        <p:spPr>
          <a:xfrm>
            <a:off x="8474737" y="3834496"/>
            <a:ext cx="472276" cy="4469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9DD0CB-AA0F-1F3A-16F4-1CA4D272909E}"/>
              </a:ext>
            </a:extLst>
          </p:cNvPr>
          <p:cNvSpPr/>
          <p:nvPr/>
        </p:nvSpPr>
        <p:spPr>
          <a:xfrm>
            <a:off x="8156852" y="3203701"/>
            <a:ext cx="472276" cy="4469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9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7106E2-EFCC-FD40-A19F-DE94C6A3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12EDC6-E28D-DA60-7A81-87E1D06B452D}"/>
              </a:ext>
            </a:extLst>
          </p:cNvPr>
          <p:cNvSpPr txBox="1"/>
          <p:nvPr/>
        </p:nvSpPr>
        <p:spPr>
          <a:xfrm>
            <a:off x="234207" y="1096771"/>
            <a:ext cx="7862389" cy="5392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1"/>
              <a:t>Creating demand with equity focus:</a:t>
            </a:r>
            <a:r>
              <a:rPr lang="en-US" sz="2100"/>
              <a:t> 120-volt HPWH products should be absorbed into existing HPWH incentive programs as soon as possible. Maximize outreach within low-income communities to ensure they benefit from the reduced energy burden provided by the 120-volt HPWH.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/>
              <a:t>Education and workforce development: </a:t>
            </a:r>
            <a:r>
              <a:rPr lang="en-US" sz="2100"/>
              <a:t>because this technology is emerging, training installers is paramount to ensure best possible performance and lack of installation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/>
              <a:t>Permitting officer training:</a:t>
            </a:r>
            <a:r>
              <a:rPr lang="en-US" sz="2100"/>
              <a:t> it’s critical to ensure that permitting officers are aware and accepting of 120-volt HPWHs to prevent delays.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/>
              <a:t>Update California plumbing code</a:t>
            </a:r>
            <a:r>
              <a:rPr lang="en-US" sz="2100"/>
              <a:t>: modifying the plumbing code to have separate requirements for new technologies would allow for more accurate WH sizing.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6859B-B0F5-B47F-0995-2A66A129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D81A0-192C-E9D5-1452-5D653F5B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16</a:t>
            </a:fld>
            <a:endParaRPr lang="en-US" sz="1300"/>
          </a:p>
        </p:txBody>
      </p:sp>
      <p:pic>
        <p:nvPicPr>
          <p:cNvPr id="3" name="Picture 2" descr="A picture containing cylinder, machine, fire extinguisher, wall">
            <a:extLst>
              <a:ext uri="{FF2B5EF4-FFF2-40B4-BE49-F238E27FC236}">
                <a16:creationId xmlns:a16="http://schemas.microsoft.com/office/drawing/2014/main" id="{4FFA5975-A808-7F94-2863-AD8D2B9FC4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" r="4506" b="21611"/>
          <a:stretch/>
        </p:blipFill>
        <p:spPr>
          <a:xfrm rot="5400000">
            <a:off x="9240700" y="440006"/>
            <a:ext cx="3391306" cy="2511293"/>
          </a:xfrm>
          <a:prstGeom prst="rect">
            <a:avLst/>
          </a:prstGeom>
        </p:spPr>
      </p:pic>
      <p:pic>
        <p:nvPicPr>
          <p:cNvPr id="6" name="Picture 5" descr="A picture containing indoor, wall, plumbing fixture, sink">
            <a:extLst>
              <a:ext uri="{FF2B5EF4-FFF2-40B4-BE49-F238E27FC236}">
                <a16:creationId xmlns:a16="http://schemas.microsoft.com/office/drawing/2014/main" id="{4A5324E9-5378-9D59-8042-063B728505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80713" y="3290707"/>
            <a:ext cx="2511287" cy="3146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84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2BDF-FCE0-5F4F-A32C-4B171233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Q&amp;A and Panel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F8CC0-2540-1148-ACFB-841A06CD0DD2}"/>
              </a:ext>
            </a:extLst>
          </p:cNvPr>
          <p:cNvSpPr txBox="1"/>
          <p:nvPr/>
        </p:nvSpPr>
        <p:spPr>
          <a:xfrm>
            <a:off x="1147155" y="2449331"/>
            <a:ext cx="35057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1" u="none" strike="noStrike" kern="1200" cap="none" spc="0" normalizeH="0" baseline="0" noProof="0">
                <a:ln>
                  <a:noFill/>
                </a:ln>
                <a:solidFill>
                  <a:srgbClr val="FF9248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FF9248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58BA00-B001-C946-9870-794D4620CEE5}"/>
              </a:ext>
            </a:extLst>
          </p:cNvPr>
          <p:cNvSpPr/>
          <p:nvPr/>
        </p:nvSpPr>
        <p:spPr>
          <a:xfrm>
            <a:off x="1334530" y="4833963"/>
            <a:ext cx="10857470" cy="1037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389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2BDF-FCE0-5F4F-A32C-4B171233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F8CC0-2540-1148-ACFB-841A06CD0DD2}"/>
              </a:ext>
            </a:extLst>
          </p:cNvPr>
          <p:cNvSpPr txBox="1"/>
          <p:nvPr/>
        </p:nvSpPr>
        <p:spPr>
          <a:xfrm>
            <a:off x="1147155" y="2449331"/>
            <a:ext cx="35057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1" u="none" strike="noStrike" kern="1200" cap="none" spc="0" normalizeH="0" baseline="0" noProof="0">
                <a:ln>
                  <a:noFill/>
                </a:ln>
                <a:solidFill>
                  <a:srgbClr val="EABD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4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EABD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58BA00-B001-C946-9870-794D4620CEE5}"/>
              </a:ext>
            </a:extLst>
          </p:cNvPr>
          <p:cNvSpPr/>
          <p:nvPr/>
        </p:nvSpPr>
        <p:spPr>
          <a:xfrm>
            <a:off x="1334530" y="4833963"/>
            <a:ext cx="10857470" cy="103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ABD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20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7771F5-C0D9-39DF-15BB-DF343B0E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11687489" cy="2758864"/>
          </a:xfrm>
        </p:spPr>
        <p:txBody>
          <a:bodyPr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Segoe UI" panose="020B0502040204020203" pitchFamily="34" charset="0"/>
              </a:rPr>
              <a:t>Respond to </a:t>
            </a:r>
            <a:r>
              <a:rPr lang="en-US" sz="2400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survey linked in the chat and provide your contact info  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Segoe UI" panose="020B0502040204020203" pitchFamily="34" charset="0"/>
              </a:rPr>
              <a:t>Look for upcoming QSG webinars in September with Revalue, Redwood Coast Energy Authority, and Franklin Energy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Segoe UI" panose="020B0502040204020203" pitchFamily="34" charset="0"/>
              </a:rPr>
              <a:t>Learn more:  Final reports on these and other grantees are available soon at </a:t>
            </a:r>
            <a:r>
              <a:rPr lang="en-US" sz="2400">
                <a:solidFill>
                  <a:srgbClr val="000000"/>
                </a:solidFill>
                <a:latin typeface="Segoe UI" panose="020B0502040204020203" pitchFamily="34" charset="0"/>
                <a:hlinkClick r:id="rId2"/>
              </a:rPr>
              <a:t>https://techcleanca.com/quick-start-grants/</a:t>
            </a:r>
            <a:r>
              <a:rPr lang="en-US" sz="240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endParaRPr lang="en-US" sz="2300">
              <a:solidFill>
                <a:srgbClr val="000000"/>
              </a:solidFill>
              <a:highlight>
                <a:srgbClr val="FFFF00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sz="24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31775" lvl="1" indent="0" algn="ctr" fontAlgn="base">
              <a:buNone/>
            </a:pPr>
            <a:r>
              <a:rPr lang="en-US" sz="2300">
                <a:solidFill>
                  <a:srgbClr val="000000"/>
                </a:solidFill>
                <a:latin typeface="Segoe UI" panose="020B0502040204020203" pitchFamily="34" charset="0"/>
              </a:rPr>
              <a:t>   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F3AE4D-6963-1EDF-2107-5E46E2F5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 with 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221B1-CD2D-AB9C-1A5D-D092FAF7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BE2C-4DA4-7F4C-98B6-D4D5C0428E0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282828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282828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5809-A935-257F-CF9B-A5DE9F4F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282828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Quick Start Grant Webinar Series: Enabling Faster Installations Part II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BFE31F-2A13-13C0-ABBC-D4EDEAA89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209"/>
          <a:stretch/>
        </p:blipFill>
        <p:spPr>
          <a:xfrm>
            <a:off x="2203961" y="3140362"/>
            <a:ext cx="3650909" cy="3297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168802-CA08-B203-5C2C-EF13F7EAEA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971"/>
          <a:stretch/>
        </p:blipFill>
        <p:spPr>
          <a:xfrm>
            <a:off x="6439170" y="3140362"/>
            <a:ext cx="3857778" cy="329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8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9D03-FA4C-EF17-C36D-1CA97FDF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367469"/>
            <a:ext cx="11365614" cy="621538"/>
          </a:xfrm>
        </p:spPr>
        <p:txBody>
          <a:bodyPr>
            <a:noAutofit/>
          </a:bodyPr>
          <a:lstStyle/>
          <a:p>
            <a:r>
              <a:rPr lang="en-US" sz="3200">
                <a:latin typeface="Poppins SemiBold" panose="00000700000000000000" pitchFamily="2" charset="0"/>
                <a:cs typeface="Poppins SemiBold" panose="00000700000000000000" pitchFamily="2" charset="0"/>
              </a:rPr>
              <a:t>TECH Clean California &amp; the Quick Start Grant Program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298959-F1F1-D62C-24AA-D66CD6772C2E}"/>
              </a:ext>
            </a:extLst>
          </p:cNvPr>
          <p:cNvSpPr/>
          <p:nvPr/>
        </p:nvSpPr>
        <p:spPr>
          <a:xfrm>
            <a:off x="291421" y="4309177"/>
            <a:ext cx="11093992" cy="419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D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8282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Encourage deployment innovation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19250B-389F-3FDE-586C-A23401F47652}"/>
              </a:ext>
            </a:extLst>
          </p:cNvPr>
          <p:cNvSpPr/>
          <p:nvPr/>
        </p:nvSpPr>
        <p:spPr>
          <a:xfrm>
            <a:off x="336550" y="4890911"/>
            <a:ext cx="2914786" cy="8512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Rapidly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refine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specific needs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913C1B-5DC7-CC67-AE58-A9BA987A3254}"/>
              </a:ext>
            </a:extLst>
          </p:cNvPr>
          <p:cNvSpPr/>
          <p:nvPr/>
        </p:nvSpPr>
        <p:spPr>
          <a:xfrm>
            <a:off x="3672115" y="4871804"/>
            <a:ext cx="3970880" cy="8512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innovative program delivery models that address key market barriers and increase access to electrification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BE7956-088D-C25A-E2F1-DF2CBFA55F0E}"/>
              </a:ext>
            </a:extLst>
          </p:cNvPr>
          <p:cNvSpPr/>
          <p:nvPr/>
        </p:nvSpPr>
        <p:spPr>
          <a:xfrm>
            <a:off x="8034497" y="4839658"/>
            <a:ext cx="3327923" cy="8512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Provide the funding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 innovative approaches need to scale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479AA1-AFD4-A0F7-4F33-BEB4B04A45D8}"/>
              </a:ext>
            </a:extLst>
          </p:cNvPr>
          <p:cNvSpPr/>
          <p:nvPr/>
        </p:nvSpPr>
        <p:spPr>
          <a:xfrm>
            <a:off x="336550" y="5856359"/>
            <a:ext cx="11061209" cy="4612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0000700000000000000" pitchFamily="2" charset="0"/>
                <a:cs typeface="Poppins SemiBold" panose="00000700000000000000" pitchFamily="2" charset="0"/>
              </a:rPr>
              <a:t>QUICK START GRANT PROGRAM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A4CC3C05-52AF-F20D-9A2A-0AAF9F8E6C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B7C3FF51-9544-3DC7-6FFA-4DE716DF4B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0D9536-4746-6B3D-8D06-34F76721D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94" y="2559097"/>
            <a:ext cx="11059919" cy="135158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9E6E8AE-1217-397E-9A00-F27EE26589F3}"/>
              </a:ext>
            </a:extLst>
          </p:cNvPr>
          <p:cNvSpPr/>
          <p:nvPr/>
        </p:nvSpPr>
        <p:spPr>
          <a:xfrm>
            <a:off x="262618" y="943427"/>
            <a:ext cx="10786447" cy="101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28282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California’s goal: 6 million heat pumps installed by 2030</a:t>
            </a:r>
          </a:p>
          <a:p>
            <a:pPr algn="ctr"/>
            <a:r>
              <a:rPr lang="en-US" sz="1600">
                <a:solidFill>
                  <a:srgbClr val="282828"/>
                </a:solidFill>
                <a:latin typeface="Arial" panose="020B0604020202020204"/>
              </a:rPr>
              <a:t>Climate change-ready / friendly homes (3 million by 2030) </a:t>
            </a:r>
          </a:p>
          <a:p>
            <a:pPr algn="ctr"/>
            <a:r>
              <a:rPr lang="en-US" sz="1600">
                <a:solidFill>
                  <a:srgbClr val="282828"/>
                </a:solidFill>
                <a:latin typeface="Arial" panose="020B0604020202020204"/>
              </a:rPr>
              <a:t>50% of funding delivered to low-income households or disadvantaged communities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FD15D-255A-7A97-E69E-0E492EB2ED1A}"/>
              </a:ext>
            </a:extLst>
          </p:cNvPr>
          <p:cNvSpPr/>
          <p:nvPr/>
        </p:nvSpPr>
        <p:spPr>
          <a:xfrm>
            <a:off x="301211" y="2065469"/>
            <a:ext cx="11061209" cy="433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TECH Clean California Strategy </a:t>
            </a:r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2061AA-DD6B-E073-3292-E0B2D6F88A10}"/>
              </a:ext>
            </a:extLst>
          </p:cNvPr>
          <p:cNvCxnSpPr>
            <a:cxnSpLocks/>
          </p:cNvCxnSpPr>
          <p:nvPr/>
        </p:nvCxnSpPr>
        <p:spPr>
          <a:xfrm>
            <a:off x="5937860" y="3910680"/>
            <a:ext cx="0" cy="382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01570-16CE-5BF9-CD49-D854F876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ECF17-E15B-0FE1-5DDF-B6012564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2516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8552347-A63C-1B48-A4DD-F6793B895BF8}"/>
              </a:ext>
            </a:extLst>
          </p:cNvPr>
          <p:cNvSpPr/>
          <p:nvPr/>
        </p:nvSpPr>
        <p:spPr>
          <a:xfrm>
            <a:off x="0" y="0"/>
            <a:ext cx="50750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684B9-6839-F349-8590-8D5E6DC4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89" y="904154"/>
            <a:ext cx="3596599" cy="861368"/>
          </a:xfrm>
        </p:spPr>
        <p:txBody>
          <a:bodyPr>
            <a:normAutofit/>
          </a:bodyPr>
          <a:lstStyle/>
          <a:p>
            <a:r>
              <a:rPr lang="en-US" sz="5400" spc="-3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3A451-2858-4941-BC7E-67DA6DB7B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48" y="1955598"/>
            <a:ext cx="4145280" cy="270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i="1">
                <a:solidFill>
                  <a:schemeClr val="bg1"/>
                </a:solidFill>
              </a:rPr>
              <a:t>For more information, contact: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900" b="1">
                <a:solidFill>
                  <a:schemeClr val="bg1"/>
                </a:solidFill>
              </a:rPr>
              <a:t>Alison Seel, VEIC  </a:t>
            </a:r>
          </a:p>
          <a:p>
            <a:pPr marL="0" indent="0">
              <a:buNone/>
            </a:pPr>
            <a:r>
              <a:rPr lang="en-US" sz="1900">
                <a:solidFill>
                  <a:schemeClr val="bg1"/>
                </a:solidFill>
              </a:rPr>
              <a:t>aseel@veic.org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9E30E3-6F77-F04F-BFA0-AAFC60DF05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448" y="5483318"/>
            <a:ext cx="2941439" cy="67055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56A4CBB9-5AA6-1841-BC5B-1A0D03C615BF}"/>
              </a:ext>
            </a:extLst>
          </p:cNvPr>
          <p:cNvGrpSpPr/>
          <p:nvPr/>
        </p:nvGrpSpPr>
        <p:grpSpPr>
          <a:xfrm>
            <a:off x="5689858" y="767489"/>
            <a:ext cx="5855349" cy="3990024"/>
            <a:chOff x="5718768" y="1260648"/>
            <a:chExt cx="5855349" cy="3990024"/>
          </a:xfrm>
        </p:grpSpPr>
        <p:pic>
          <p:nvPicPr>
            <p:cNvPr id="30" name="Picture 2" descr="The Future of Manufactured Housing is Here! – Cooperative Development  Institute">
              <a:extLst>
                <a:ext uri="{FF2B5EF4-FFF2-40B4-BE49-F238E27FC236}">
                  <a16:creationId xmlns:a16="http://schemas.microsoft.com/office/drawing/2014/main" id="{B166A576-E9D1-4642-AD15-CE156802E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7046" y="1572978"/>
              <a:ext cx="653067" cy="28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>
              <a:extLst>
                <a:ext uri="{FF2B5EF4-FFF2-40B4-BE49-F238E27FC236}">
                  <a16:creationId xmlns:a16="http://schemas.microsoft.com/office/drawing/2014/main" id="{A72F0465-665C-3042-A7ED-C3FD0AE86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563" y="1624206"/>
              <a:ext cx="2117193" cy="271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D00933-2A95-AB43-B9D1-9AFDCA08D714}"/>
                </a:ext>
              </a:extLst>
            </p:cNvPr>
            <p:cNvSpPr txBox="1"/>
            <p:nvPr/>
          </p:nvSpPr>
          <p:spPr>
            <a:xfrm>
              <a:off x="7835921" y="4642536"/>
              <a:ext cx="1407305" cy="39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skerville Old Face" panose="02020602080505020303" pitchFamily="18" charset="0"/>
                  <a:ea typeface="+mn-ea"/>
                  <a:cs typeface="Aharoni" panose="020B0604020202020204" pitchFamily="2" charset="-79"/>
                </a:rPr>
                <a:t>Tre’Laine</a:t>
              </a: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Aharoni" panose="020B0604020202020204" pitchFamily="2" charset="-79"/>
              </a:endParaRPr>
            </a:p>
          </p:txBody>
        </p:sp>
        <p:pic>
          <p:nvPicPr>
            <p:cNvPr id="34" name="Picture 4" descr="Image result for energy outlet logo">
              <a:extLst>
                <a:ext uri="{FF2B5EF4-FFF2-40B4-BE49-F238E27FC236}">
                  <a16:creationId xmlns:a16="http://schemas.microsoft.com/office/drawing/2014/main" id="{8B02F6AF-6324-1144-B0A1-4C738BB92B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6" t="42223" r="24268" b="41637"/>
            <a:stretch/>
          </p:blipFill>
          <p:spPr bwMode="auto">
            <a:xfrm>
              <a:off x="9377387" y="4578420"/>
              <a:ext cx="1844103" cy="472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80E8AEF-3FBD-4045-9FAA-B0B165616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2539" y="1260648"/>
              <a:ext cx="1570215" cy="90444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7508D5D-F844-8241-B427-B83D14D44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768" y="2182474"/>
              <a:ext cx="1905194" cy="109738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4B2C1A2-26D6-AC4C-B3A3-3A5B2B882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369" y="2273664"/>
              <a:ext cx="1666320" cy="94646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E2D2AF3-16FD-354A-AA20-863B92077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9019" y="2254837"/>
              <a:ext cx="1505098" cy="86693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78E6FF9-CA12-8A4C-B351-9E1C87215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668" y="3294316"/>
              <a:ext cx="1570214" cy="90444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6686C12-5AC3-A34C-9182-48D96BD08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421" y="3391295"/>
              <a:ext cx="1509744" cy="85753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48AF805-4B3B-A541-A01E-D20C7747F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28" y="3258480"/>
              <a:ext cx="1726172" cy="98046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584176-2054-E248-8883-6110AEC5D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910" y="4383738"/>
              <a:ext cx="1517139" cy="866934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69A9A6C-9A19-4A45-B77A-888D410E84FB}"/>
              </a:ext>
            </a:extLst>
          </p:cNvPr>
          <p:cNvSpPr txBox="1"/>
          <p:nvPr/>
        </p:nvSpPr>
        <p:spPr>
          <a:xfrm>
            <a:off x="6376526" y="5818596"/>
            <a:ext cx="455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82828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4"/>
              </a:rPr>
              <a:t>https://techcleanca.com/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82828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C29CE-AD13-0CDD-A9DE-877A0E7B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8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2E31-1305-A844-B648-A8986A43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 </a:t>
            </a:r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31503C5F-5580-DB46-B2A5-59E9F60F5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33904"/>
              </p:ext>
            </p:extLst>
          </p:nvPr>
        </p:nvGraphicFramePr>
        <p:xfrm>
          <a:off x="602165" y="1457760"/>
          <a:ext cx="5635006" cy="4281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232">
                  <a:extLst>
                    <a:ext uri="{9D8B030D-6E8A-4147-A177-3AD203B41FA5}">
                      <a16:colId xmlns:a16="http://schemas.microsoft.com/office/drawing/2014/main" val="3634070836"/>
                    </a:ext>
                  </a:extLst>
                </a:gridCol>
                <a:gridCol w="4971774">
                  <a:extLst>
                    <a:ext uri="{9D8B030D-6E8A-4147-A177-3AD203B41FA5}">
                      <a16:colId xmlns:a16="http://schemas.microsoft.com/office/drawing/2014/main" val="2717724797"/>
                    </a:ext>
                  </a:extLst>
                </a:gridCol>
              </a:tblGrid>
              <a:tr h="94723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lang="en-US" sz="1900" b="0" i="0">
                          <a:solidFill>
                            <a:schemeClr val="tx2"/>
                          </a:solidFill>
                          <a:latin typeface="+mn-lt"/>
                          <a:ea typeface="Palatino" pitchFamily="2" charset="77"/>
                        </a:rPr>
                        <a:t>1</a:t>
                      </a:r>
                    </a:p>
                  </a:txBody>
                  <a:tcPr marT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2"/>
                          </a:solidFill>
                          <a:latin typeface="+mn-lt"/>
                        </a:rPr>
                        <a:t>Replacement Water Heater Emergency Loaner Program</a:t>
                      </a:r>
                    </a:p>
                    <a:p>
                      <a:pPr algn="l"/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Benjamin Foster, Barnett Plumbing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910982"/>
                  </a:ext>
                </a:extLst>
              </a:tr>
              <a:tr h="93323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lang="en-US" sz="1900" b="0" i="0">
                          <a:solidFill>
                            <a:schemeClr val="tx2"/>
                          </a:solidFill>
                          <a:latin typeface="+mn-lt"/>
                          <a:ea typeface="Palatino" pitchFamily="2" charset="77"/>
                        </a:rPr>
                        <a:t>2</a:t>
                      </a:r>
                    </a:p>
                  </a:txBody>
                  <a:tcPr marT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2"/>
                          </a:solidFill>
                          <a:latin typeface="+mn-lt"/>
                        </a:rPr>
                        <a:t>Statewide 120-Volt HPWH Field Study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Amruta Khanolkar, New Buildings Institute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282746"/>
                  </a:ext>
                </a:extLst>
              </a:tr>
              <a:tr h="234246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lang="en-US" sz="1900" b="0" i="0">
                          <a:solidFill>
                            <a:schemeClr val="tx2"/>
                          </a:solidFill>
                          <a:latin typeface="+mn-lt"/>
                          <a:ea typeface="Palatino" pitchFamily="2" charset="77"/>
                        </a:rPr>
                        <a:t>3</a:t>
                      </a:r>
                    </a:p>
                  </a:txBody>
                  <a:tcPr marT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2"/>
                          </a:solidFill>
                          <a:latin typeface="+mn-lt"/>
                        </a:rPr>
                        <a:t>Q&amp;A and Panel Discussion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Amruta </a:t>
                      </a:r>
                      <a:r>
                        <a:rPr lang="en-US" sz="2000" i="1" err="1">
                          <a:solidFill>
                            <a:schemeClr val="tx1"/>
                          </a:solidFill>
                          <a:latin typeface="+mn-lt"/>
                        </a:rPr>
                        <a:t>Khanolkar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, New Buildings Institute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Benjamin Foster, Barnett Plumbing 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Chris Badger, VEIC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Evan Kamei, Energy Solutions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Jed </a:t>
                      </a:r>
                      <a:r>
                        <a:rPr lang="en-US" sz="2000" i="1" err="1">
                          <a:solidFill>
                            <a:schemeClr val="tx1"/>
                          </a:solidFill>
                          <a:latin typeface="+mn-lt"/>
                        </a:rPr>
                        <a:t>Hannemann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, Energy Solutions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283564"/>
                  </a:ext>
                </a:extLst>
              </a:tr>
            </a:tbl>
          </a:graphicData>
        </a:graphic>
      </p:graphicFrame>
      <p:pic>
        <p:nvPicPr>
          <p:cNvPr id="1026" name="Picture 2" descr="brown mountain near body of water">
            <a:extLst>
              <a:ext uri="{FF2B5EF4-FFF2-40B4-BE49-F238E27FC236}">
                <a16:creationId xmlns:a16="http://schemas.microsoft.com/office/drawing/2014/main" id="{7CF8B06A-4586-BA4B-92E0-DB92560D3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5" t="3664" b="32774"/>
          <a:stretch/>
        </p:blipFill>
        <p:spPr bwMode="auto">
          <a:xfrm>
            <a:off x="6936377" y="6263"/>
            <a:ext cx="5255623" cy="63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E53DE-135B-B447-C104-6409B781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86DF4-34AA-8916-8221-956E5E31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23475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88DE0E-9786-9CDE-E4DC-15AC83EFF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You are automatically muted by Zoom upon entering the webinar </a:t>
            </a:r>
          </a:p>
          <a:p>
            <a:r>
              <a:rPr lang="en-US">
                <a:cs typeface="Arial"/>
              </a:rPr>
              <a:t>Please submit questions through the Q&amp;A function (please indicate who your question should be directed to)</a:t>
            </a:r>
          </a:p>
          <a:p>
            <a:r>
              <a:rPr lang="en-US">
                <a:cs typeface="Arial"/>
              </a:rPr>
              <a:t>Fill out the post-webinar survey with your contact information if you’d like to get involved!</a:t>
            </a:r>
          </a:p>
          <a:p>
            <a:pPr lvl="1"/>
            <a:endParaRPr lang="en-US">
              <a:cs typeface="Arial"/>
            </a:endParaRPr>
          </a:p>
          <a:p>
            <a:pPr lvl="1"/>
            <a:endParaRPr lang="en-US">
              <a:cs typeface="Arial"/>
            </a:endParaRPr>
          </a:p>
          <a:p>
            <a:pPr lvl="1"/>
            <a:endParaRPr lang="en-US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41135-623E-5128-F163-11D03CE6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24" y="402283"/>
            <a:ext cx="11687489" cy="635338"/>
          </a:xfrm>
        </p:spPr>
        <p:txBody>
          <a:bodyPr/>
          <a:lstStyle/>
          <a:p>
            <a:r>
              <a:rPr lang="en-US"/>
              <a:t>Participation Logistics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61126-F9DB-987E-6EFC-29428306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2622F-8412-B46A-9545-B297AE41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44458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2BDF-FCE0-5F4F-A32C-4B171233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Grantee Presentations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F8CC0-2540-1148-ACFB-841A06CD0DD2}"/>
              </a:ext>
            </a:extLst>
          </p:cNvPr>
          <p:cNvSpPr txBox="1"/>
          <p:nvPr/>
        </p:nvSpPr>
        <p:spPr>
          <a:xfrm>
            <a:off x="1147155" y="2449331"/>
            <a:ext cx="35057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i="1">
                <a:solidFill>
                  <a:schemeClr val="accent2"/>
                </a:solidFill>
                <a:latin typeface="Bookman Old Style" panose="02050604050505020204" pitchFamily="18" charset="0"/>
              </a:rPr>
              <a:t>2</a:t>
            </a:r>
            <a:endParaRPr lang="en-US" sz="2000" i="1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21E0AF-958C-B145-9DE3-ECB27BD8C4A9}"/>
              </a:ext>
            </a:extLst>
          </p:cNvPr>
          <p:cNvSpPr/>
          <p:nvPr/>
        </p:nvSpPr>
        <p:spPr>
          <a:xfrm>
            <a:off x="1334530" y="4833963"/>
            <a:ext cx="10857470" cy="103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1BEE25-235A-B8E9-9AE3-B34A62ABC89B}"/>
              </a:ext>
            </a:extLst>
          </p:cNvPr>
          <p:cNvSpPr/>
          <p:nvPr/>
        </p:nvSpPr>
        <p:spPr>
          <a:xfrm>
            <a:off x="8019535" y="-1"/>
            <a:ext cx="4172465" cy="644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4CE79E-BB75-958F-8931-EB73BAF2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212781"/>
            <a:ext cx="5548755" cy="33774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>
                <a:solidFill>
                  <a:schemeClr val="accent2"/>
                </a:solidFill>
              </a:rPr>
              <a:t>Benjamin Foster, Barnett Plumbing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Research Question: </a:t>
            </a:r>
          </a:p>
          <a:p>
            <a:pPr marL="0" indent="0">
              <a:buNone/>
            </a:pPr>
            <a:r>
              <a:rPr lang="en-US"/>
              <a:t>Will offering customers a loaner gas water heater in emergency replacement scenarios increase the likelihood that they will switch to heat pumps?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A49079-EE86-E782-D580-A1E6E936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5548755" cy="1179998"/>
          </a:xfrm>
        </p:spPr>
        <p:txBody>
          <a:bodyPr>
            <a:normAutofit fontScale="90000"/>
          </a:bodyPr>
          <a:lstStyle/>
          <a:p>
            <a:r>
              <a:rPr lang="en-US"/>
              <a:t>Replacement Water Heater Emergency Loaner Program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5A82FDF-3B1B-4D7F-60B0-F88F2910F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56" y="497102"/>
            <a:ext cx="4812987" cy="545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E587C-33BF-B17B-DAD2-10F400CC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E8C5D1-5C3C-CADC-BD32-3DD58A6C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56647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F2DE1-0588-9519-D09E-A180E361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Pilot Activities</a:t>
            </a:r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0E00943-8C38-8644-8529-EB8C7E01EA9D}"/>
              </a:ext>
            </a:extLst>
          </p:cNvPr>
          <p:cNvGrpSpPr/>
          <p:nvPr/>
        </p:nvGrpSpPr>
        <p:grpSpPr>
          <a:xfrm>
            <a:off x="1652128" y="3748517"/>
            <a:ext cx="9265285" cy="2430798"/>
            <a:chOff x="451023" y="1490595"/>
            <a:chExt cx="9265285" cy="2430798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4D4ABC8-39A4-187E-3DBA-6CAA99E8ABA9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1694191" y="1836964"/>
              <a:ext cx="7169046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8B650E-05B6-1223-638E-7F2B8B12A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0521" y="1490595"/>
              <a:ext cx="658366" cy="6583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C7414C-495E-03D5-CF1C-2458DCF06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4054" y="1507780"/>
              <a:ext cx="658366" cy="6583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F2119D0-1F3B-D594-2CDD-3BF0AC37FB27}"/>
                </a:ext>
              </a:extLst>
            </p:cNvPr>
            <p:cNvGrpSpPr/>
            <p:nvPr/>
          </p:nvGrpSpPr>
          <p:grpSpPr>
            <a:xfrm>
              <a:off x="1002947" y="1491341"/>
              <a:ext cx="691244" cy="691246"/>
              <a:chOff x="1426029" y="1491341"/>
              <a:chExt cx="691244" cy="691246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0EB7E6B-35BB-3C18-2994-5C33951149B9}"/>
                  </a:ext>
                </a:extLst>
              </p:cNvPr>
              <p:cNvSpPr/>
              <p:nvPr/>
            </p:nvSpPr>
            <p:spPr>
              <a:xfrm>
                <a:off x="142602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L-Shape 33">
                <a:extLst>
                  <a:ext uri="{FF2B5EF4-FFF2-40B4-BE49-F238E27FC236}">
                    <a16:creationId xmlns:a16="http://schemas.microsoft.com/office/drawing/2014/main" id="{66DD948B-6C67-75B0-7525-EA7F3023FBBE}"/>
                  </a:ext>
                </a:extLst>
              </p:cNvPr>
              <p:cNvSpPr/>
              <p:nvPr/>
            </p:nvSpPr>
            <p:spPr>
              <a:xfrm rot="18900000">
                <a:off x="1575263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C85076A-F0D8-F1B7-DFFF-56E0475C0B48}"/>
                </a:ext>
              </a:extLst>
            </p:cNvPr>
            <p:cNvGrpSpPr/>
            <p:nvPr/>
          </p:nvGrpSpPr>
          <p:grpSpPr>
            <a:xfrm>
              <a:off x="2886659" y="1491341"/>
              <a:ext cx="691244" cy="691246"/>
              <a:chOff x="3155769" y="1491341"/>
              <a:chExt cx="691244" cy="69124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003D758-0679-C28F-BFC1-F6281335B7E8}"/>
                  </a:ext>
                </a:extLst>
              </p:cNvPr>
              <p:cNvSpPr/>
              <p:nvPr/>
            </p:nvSpPr>
            <p:spPr>
              <a:xfrm>
                <a:off x="315576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L-Shape 34">
                <a:extLst>
                  <a:ext uri="{FF2B5EF4-FFF2-40B4-BE49-F238E27FC236}">
                    <a16:creationId xmlns:a16="http://schemas.microsoft.com/office/drawing/2014/main" id="{BBD1BA9F-2E56-BC00-D47D-CCA67BE214B3}"/>
                  </a:ext>
                </a:extLst>
              </p:cNvPr>
              <p:cNvSpPr/>
              <p:nvPr/>
            </p:nvSpPr>
            <p:spPr>
              <a:xfrm rot="18900000">
                <a:off x="3310648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91EA7C7-AF46-18EE-7756-DB35E1A29A8E}"/>
                </a:ext>
              </a:extLst>
            </p:cNvPr>
            <p:cNvGrpSpPr/>
            <p:nvPr/>
          </p:nvGrpSpPr>
          <p:grpSpPr>
            <a:xfrm>
              <a:off x="4770371" y="1491341"/>
              <a:ext cx="691244" cy="691246"/>
              <a:chOff x="4885509" y="1491341"/>
              <a:chExt cx="691244" cy="69124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6A2F4B3-0076-D1F0-EC2C-A18250A786A9}"/>
                  </a:ext>
                </a:extLst>
              </p:cNvPr>
              <p:cNvSpPr/>
              <p:nvPr/>
            </p:nvSpPr>
            <p:spPr>
              <a:xfrm>
                <a:off x="488550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L-Shape 36">
                <a:extLst>
                  <a:ext uri="{FF2B5EF4-FFF2-40B4-BE49-F238E27FC236}">
                    <a16:creationId xmlns:a16="http://schemas.microsoft.com/office/drawing/2014/main" id="{19700969-9B62-6FAB-1FB9-F2C465BEECB6}"/>
                  </a:ext>
                </a:extLst>
              </p:cNvPr>
              <p:cNvSpPr/>
              <p:nvPr/>
            </p:nvSpPr>
            <p:spPr>
              <a:xfrm rot="18900000">
                <a:off x="5040386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L-Shape 43">
              <a:extLst>
                <a:ext uri="{FF2B5EF4-FFF2-40B4-BE49-F238E27FC236}">
                  <a16:creationId xmlns:a16="http://schemas.microsoft.com/office/drawing/2014/main" id="{1BA05275-7D61-DF42-4F6A-562DBB783993}"/>
                </a:ext>
              </a:extLst>
            </p:cNvPr>
            <p:cNvSpPr/>
            <p:nvPr/>
          </p:nvSpPr>
          <p:spPr>
            <a:xfrm rot="18900000">
              <a:off x="6808960" y="1681454"/>
              <a:ext cx="381488" cy="229132"/>
            </a:xfrm>
            <a:prstGeom prst="corner">
              <a:avLst>
                <a:gd name="adj1" fmla="val 41623"/>
                <a:gd name="adj2" fmla="val 4057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524EF5-AAA6-51EA-4D6E-7A76B7149FC3}"/>
                </a:ext>
              </a:extLst>
            </p:cNvPr>
            <p:cNvSpPr txBox="1"/>
            <p:nvPr/>
          </p:nvSpPr>
          <p:spPr>
            <a:xfrm>
              <a:off x="451023" y="2517952"/>
              <a:ext cx="18004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Develop marketing plan and train employees as HPWH specialists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8DB0813-EA20-590C-975B-80031225C364}"/>
                </a:ext>
              </a:extLst>
            </p:cNvPr>
            <p:cNvSpPr txBox="1"/>
            <p:nvPr/>
          </p:nvSpPr>
          <p:spPr>
            <a:xfrm>
              <a:off x="2399767" y="2597954"/>
              <a:ext cx="16650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Educate customers on the program and benefits of fuel-switching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C84DDA-B4EA-9A9A-01E3-82BFCAABBBCC}"/>
                </a:ext>
              </a:extLst>
            </p:cNvPr>
            <p:cNvSpPr txBox="1"/>
            <p:nvPr/>
          </p:nvSpPr>
          <p:spPr>
            <a:xfrm>
              <a:off x="4289123" y="2597954"/>
              <a:ext cx="16650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Perform loaner installations alongside HPWH retrofits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213E7C-2AA2-355C-2BC1-BDA1B8DF8301}"/>
                </a:ext>
              </a:extLst>
            </p:cNvPr>
            <p:cNvSpPr txBox="1"/>
            <p:nvPr/>
          </p:nvSpPr>
          <p:spPr>
            <a:xfrm>
              <a:off x="6137359" y="2646831"/>
              <a:ext cx="1724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Establish funding source for loaner program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B6152D4-DDA0-AFA6-5738-ED1DDFC5DBE9}"/>
                </a:ext>
              </a:extLst>
            </p:cNvPr>
            <p:cNvSpPr txBox="1"/>
            <p:nvPr/>
          </p:nvSpPr>
          <p:spPr>
            <a:xfrm>
              <a:off x="7991618" y="2641062"/>
              <a:ext cx="1724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Create in-house training opportunities for contractors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236426-141C-11DD-484C-4C68513A938C}"/>
                </a:ext>
              </a:extLst>
            </p:cNvPr>
            <p:cNvCxnSpPr>
              <a:cxnSpLocks/>
              <a:stCxn id="5" idx="4"/>
              <a:endCxn id="54" idx="0"/>
            </p:cNvCxnSpPr>
            <p:nvPr/>
          </p:nvCxnSpPr>
          <p:spPr>
            <a:xfrm>
              <a:off x="1348569" y="2182587"/>
              <a:ext cx="2667" cy="3353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85C3FF8-6F93-8A90-2512-F07D1F097A66}"/>
                </a:ext>
              </a:extLst>
            </p:cNvPr>
            <p:cNvCxnSpPr>
              <a:cxnSpLocks/>
              <a:stCxn id="6" idx="4"/>
              <a:endCxn id="55" idx="0"/>
            </p:cNvCxnSpPr>
            <p:nvPr/>
          </p:nvCxnSpPr>
          <p:spPr>
            <a:xfrm>
              <a:off x="3232281" y="2182587"/>
              <a:ext cx="0" cy="41536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B392807-5AC8-0D78-CC2A-DEE14D18335A}"/>
                </a:ext>
              </a:extLst>
            </p:cNvPr>
            <p:cNvCxnSpPr>
              <a:cxnSpLocks/>
              <a:stCxn id="7" idx="4"/>
              <a:endCxn id="60" idx="0"/>
            </p:cNvCxnSpPr>
            <p:nvPr/>
          </p:nvCxnSpPr>
          <p:spPr>
            <a:xfrm>
              <a:off x="5115993" y="2182587"/>
              <a:ext cx="5644" cy="41536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AD30054-FA34-DEB3-E25E-6BCFBAE47936}"/>
                </a:ext>
              </a:extLst>
            </p:cNvPr>
            <p:cNvCxnSpPr>
              <a:cxnSpLocks/>
              <a:stCxn id="29" idx="4"/>
              <a:endCxn id="62" idx="0"/>
            </p:cNvCxnSpPr>
            <p:nvPr/>
          </p:nvCxnSpPr>
          <p:spPr>
            <a:xfrm>
              <a:off x="6999704" y="2148963"/>
              <a:ext cx="0" cy="4978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D7468E5-3501-3C81-766F-40D8AE5C192F}"/>
                </a:ext>
              </a:extLst>
            </p:cNvPr>
            <p:cNvCxnSpPr>
              <a:cxnSpLocks/>
              <a:stCxn id="30" idx="4"/>
              <a:endCxn id="63" idx="0"/>
            </p:cNvCxnSpPr>
            <p:nvPr/>
          </p:nvCxnSpPr>
          <p:spPr>
            <a:xfrm flipH="1">
              <a:off x="8853963" y="2166148"/>
              <a:ext cx="9274" cy="47491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4" name="Table 25">
            <a:extLst>
              <a:ext uri="{FF2B5EF4-FFF2-40B4-BE49-F238E27FC236}">
                <a16:creationId xmlns:a16="http://schemas.microsoft.com/office/drawing/2014/main" id="{6D0A7F88-4653-73E3-2463-FA616B4EB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70121"/>
              </p:ext>
            </p:extLst>
          </p:nvPr>
        </p:nvGraphicFramePr>
        <p:xfrm>
          <a:off x="1245330" y="918034"/>
          <a:ext cx="9701340" cy="23469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08445">
                  <a:extLst>
                    <a:ext uri="{9D8B030D-6E8A-4147-A177-3AD203B41FA5}">
                      <a16:colId xmlns:a16="http://schemas.microsoft.com/office/drawing/2014/main" val="3610383751"/>
                    </a:ext>
                  </a:extLst>
                </a:gridCol>
                <a:gridCol w="808445">
                  <a:extLst>
                    <a:ext uri="{9D8B030D-6E8A-4147-A177-3AD203B41FA5}">
                      <a16:colId xmlns:a16="http://schemas.microsoft.com/office/drawing/2014/main" val="736479115"/>
                    </a:ext>
                  </a:extLst>
                </a:gridCol>
                <a:gridCol w="808445">
                  <a:extLst>
                    <a:ext uri="{9D8B030D-6E8A-4147-A177-3AD203B41FA5}">
                      <a16:colId xmlns:a16="http://schemas.microsoft.com/office/drawing/2014/main" val="522430917"/>
                    </a:ext>
                  </a:extLst>
                </a:gridCol>
                <a:gridCol w="808445">
                  <a:extLst>
                    <a:ext uri="{9D8B030D-6E8A-4147-A177-3AD203B41FA5}">
                      <a16:colId xmlns:a16="http://schemas.microsoft.com/office/drawing/2014/main" val="2127831386"/>
                    </a:ext>
                  </a:extLst>
                </a:gridCol>
                <a:gridCol w="808445">
                  <a:extLst>
                    <a:ext uri="{9D8B030D-6E8A-4147-A177-3AD203B41FA5}">
                      <a16:colId xmlns:a16="http://schemas.microsoft.com/office/drawing/2014/main" val="1077791221"/>
                    </a:ext>
                  </a:extLst>
                </a:gridCol>
                <a:gridCol w="808445">
                  <a:extLst>
                    <a:ext uri="{9D8B030D-6E8A-4147-A177-3AD203B41FA5}">
                      <a16:colId xmlns:a16="http://schemas.microsoft.com/office/drawing/2014/main" val="3655306034"/>
                    </a:ext>
                  </a:extLst>
                </a:gridCol>
                <a:gridCol w="808445">
                  <a:extLst>
                    <a:ext uri="{9D8B030D-6E8A-4147-A177-3AD203B41FA5}">
                      <a16:colId xmlns:a16="http://schemas.microsoft.com/office/drawing/2014/main" val="2135029517"/>
                    </a:ext>
                  </a:extLst>
                </a:gridCol>
                <a:gridCol w="808445">
                  <a:extLst>
                    <a:ext uri="{9D8B030D-6E8A-4147-A177-3AD203B41FA5}">
                      <a16:colId xmlns:a16="http://schemas.microsoft.com/office/drawing/2014/main" val="1179882235"/>
                    </a:ext>
                  </a:extLst>
                </a:gridCol>
                <a:gridCol w="808445">
                  <a:extLst>
                    <a:ext uri="{9D8B030D-6E8A-4147-A177-3AD203B41FA5}">
                      <a16:colId xmlns:a16="http://schemas.microsoft.com/office/drawing/2014/main" val="4152043116"/>
                    </a:ext>
                  </a:extLst>
                </a:gridCol>
                <a:gridCol w="808445">
                  <a:extLst>
                    <a:ext uri="{9D8B030D-6E8A-4147-A177-3AD203B41FA5}">
                      <a16:colId xmlns:a16="http://schemas.microsoft.com/office/drawing/2014/main" val="3824878014"/>
                    </a:ext>
                  </a:extLst>
                </a:gridCol>
                <a:gridCol w="808445">
                  <a:extLst>
                    <a:ext uri="{9D8B030D-6E8A-4147-A177-3AD203B41FA5}">
                      <a16:colId xmlns:a16="http://schemas.microsoft.com/office/drawing/2014/main" val="2554842881"/>
                    </a:ext>
                  </a:extLst>
                </a:gridCol>
                <a:gridCol w="808445">
                  <a:extLst>
                    <a:ext uri="{9D8B030D-6E8A-4147-A177-3AD203B41FA5}">
                      <a16:colId xmlns:a16="http://schemas.microsoft.com/office/drawing/2014/main" val="3121778698"/>
                    </a:ext>
                  </a:extLst>
                </a:gridCol>
              </a:tblGrid>
              <a:tr h="201168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623675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121162"/>
                  </a:ext>
                </a:extLst>
              </a:tr>
            </a:tbl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:a16="http://schemas.microsoft.com/office/drawing/2014/main" id="{B3D94329-A081-C526-E5F2-F771CE040614}"/>
              </a:ext>
            </a:extLst>
          </p:cNvPr>
          <p:cNvSpPr/>
          <p:nvPr/>
        </p:nvSpPr>
        <p:spPr>
          <a:xfrm>
            <a:off x="2082800" y="2083142"/>
            <a:ext cx="8789942" cy="411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System installations and start-ups</a:t>
            </a:r>
          </a:p>
        </p:txBody>
      </p:sp>
      <p:pic>
        <p:nvPicPr>
          <p:cNvPr id="88" name="Graphic 87" descr="Badge Tick1 with solid fill">
            <a:extLst>
              <a:ext uri="{FF2B5EF4-FFF2-40B4-BE49-F238E27FC236}">
                <a16:creationId xmlns:a16="http://schemas.microsoft.com/office/drawing/2014/main" id="{B6B02306-90CC-FF5F-EBEB-D82D32DFE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4178" y="1629354"/>
            <a:ext cx="424671" cy="424671"/>
          </a:xfrm>
          <a:prstGeom prst="rect">
            <a:avLst/>
          </a:prstGeom>
        </p:spPr>
      </p:pic>
      <p:sp>
        <p:nvSpPr>
          <p:cNvPr id="89" name="Down Arrow Callout 88">
            <a:extLst>
              <a:ext uri="{FF2B5EF4-FFF2-40B4-BE49-F238E27FC236}">
                <a16:creationId xmlns:a16="http://schemas.microsoft.com/office/drawing/2014/main" id="{F29121C9-B71D-F7A1-8E9B-E53739DA3631}"/>
              </a:ext>
            </a:extLst>
          </p:cNvPr>
          <p:cNvSpPr/>
          <p:nvPr/>
        </p:nvSpPr>
        <p:spPr>
          <a:xfrm>
            <a:off x="9900486" y="806286"/>
            <a:ext cx="1552054" cy="793545"/>
          </a:xfrm>
          <a:prstGeom prst="downArrowCallout">
            <a:avLst>
              <a:gd name="adj1" fmla="val 5110"/>
              <a:gd name="adj2" fmla="val 8607"/>
              <a:gd name="adj3" fmla="val 10246"/>
              <a:gd name="adj4" fmla="val 79731"/>
            </a:avLst>
          </a:prstGeom>
          <a:solidFill>
            <a:schemeClr val="accent1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/>
              <a:t>Exceeded installation goal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8E8567A-1AC8-43DF-11E3-C4F86A64D5EC}"/>
              </a:ext>
            </a:extLst>
          </p:cNvPr>
          <p:cNvSpPr/>
          <p:nvPr/>
        </p:nvSpPr>
        <p:spPr>
          <a:xfrm>
            <a:off x="1371155" y="1010308"/>
            <a:ext cx="1531008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Marketing plan &amp; employee training</a:t>
            </a:r>
          </a:p>
        </p:txBody>
      </p:sp>
      <p:pic>
        <p:nvPicPr>
          <p:cNvPr id="91" name="Graphic 90" descr="Badge Tick1 with solid fill">
            <a:extLst>
              <a:ext uri="{FF2B5EF4-FFF2-40B4-BE49-F238E27FC236}">
                <a16:creationId xmlns:a16="http://schemas.microsoft.com/office/drawing/2014/main" id="{992017FB-FB2C-4033-FFF7-D7C942C1B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4178" y="1647356"/>
            <a:ext cx="424671" cy="424671"/>
          </a:xfrm>
          <a:prstGeom prst="rect">
            <a:avLst/>
          </a:prstGeom>
        </p:spPr>
      </p:pic>
      <p:sp>
        <p:nvSpPr>
          <p:cNvPr id="92" name="Down Arrow Callout 91">
            <a:extLst>
              <a:ext uri="{FF2B5EF4-FFF2-40B4-BE49-F238E27FC236}">
                <a16:creationId xmlns:a16="http://schemas.microsoft.com/office/drawing/2014/main" id="{979081B0-C195-6C92-09F3-2448F3D5A1CF}"/>
              </a:ext>
            </a:extLst>
          </p:cNvPr>
          <p:cNvSpPr/>
          <p:nvPr/>
        </p:nvSpPr>
        <p:spPr>
          <a:xfrm>
            <a:off x="7480486" y="781163"/>
            <a:ext cx="1552054" cy="897728"/>
          </a:xfrm>
          <a:prstGeom prst="downArrowCallout">
            <a:avLst>
              <a:gd name="adj1" fmla="val 2933"/>
              <a:gd name="adj2" fmla="val 6377"/>
              <a:gd name="adj3" fmla="val 6901"/>
              <a:gd name="adj4" fmla="val 70097"/>
            </a:avLst>
          </a:prstGeom>
          <a:solidFill>
            <a:schemeClr val="accent1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/>
              <a:t>43% customer conversion rate in Q3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FC84A8-BB59-61D0-EA74-E363B130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E17916-B2F0-A39E-C3FF-5BD6CB2F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7047220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FA3239A-9235-354B-8CB7-AF8BFB6D8622}"/>
              </a:ext>
            </a:extLst>
          </p:cNvPr>
          <p:cNvSpPr/>
          <p:nvPr/>
        </p:nvSpPr>
        <p:spPr>
          <a:xfrm>
            <a:off x="7482418" y="1713054"/>
            <a:ext cx="3838725" cy="3808423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lvl="0">
              <a:lnSpc>
                <a:spcPct val="108000"/>
              </a:lnSpc>
              <a:defRPr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Our water heater broke and we contacted Barnett (Sunday evening). … A temporary was installed on Monday.  They coordinated an electrician to come out to run the electrical and then install the new hybrid water heater.  It was a big job but seamless to us.” 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08000"/>
              </a:lnSpc>
              <a:defRPr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		Sue T. (Yelp) </a:t>
            </a:r>
            <a:endParaRPr lang="en-US" b="1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7106E2-EFCC-FD40-A19F-DE94C6A3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Results</a:t>
            </a:r>
          </a:p>
        </p:txBody>
      </p:sp>
      <p:pic>
        <p:nvPicPr>
          <p:cNvPr id="23" name="Graphic 22" descr="Open quotation mark with solid fill">
            <a:extLst>
              <a:ext uri="{FF2B5EF4-FFF2-40B4-BE49-F238E27FC236}">
                <a16:creationId xmlns:a16="http://schemas.microsoft.com/office/drawing/2014/main" id="{4AB84A3F-7E26-394E-8D5D-3522F7B9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4318" y="2357701"/>
            <a:ext cx="819376" cy="81937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C82E1B-42E1-621D-CE6B-35C07A69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9832"/>
              </p:ext>
            </p:extLst>
          </p:nvPr>
        </p:nvGraphicFramePr>
        <p:xfrm>
          <a:off x="322035" y="1184202"/>
          <a:ext cx="6259368" cy="43372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63423">
                  <a:extLst>
                    <a:ext uri="{9D8B030D-6E8A-4147-A177-3AD203B41FA5}">
                      <a16:colId xmlns:a16="http://schemas.microsoft.com/office/drawing/2014/main" val="2864995277"/>
                    </a:ext>
                  </a:extLst>
                </a:gridCol>
                <a:gridCol w="1710196">
                  <a:extLst>
                    <a:ext uri="{9D8B030D-6E8A-4147-A177-3AD203B41FA5}">
                      <a16:colId xmlns:a16="http://schemas.microsoft.com/office/drawing/2014/main" val="848040227"/>
                    </a:ext>
                  </a:extLst>
                </a:gridCol>
                <a:gridCol w="1487089">
                  <a:extLst>
                    <a:ext uri="{9D8B030D-6E8A-4147-A177-3AD203B41FA5}">
                      <a16:colId xmlns:a16="http://schemas.microsoft.com/office/drawing/2014/main" val="1450286553"/>
                    </a:ext>
                  </a:extLst>
                </a:gridCol>
                <a:gridCol w="1198660">
                  <a:extLst>
                    <a:ext uri="{9D8B030D-6E8A-4147-A177-3AD203B41FA5}">
                      <a16:colId xmlns:a16="http://schemas.microsoft.com/office/drawing/2014/main" val="636598494"/>
                    </a:ext>
                  </a:extLst>
                </a:gridCol>
              </a:tblGrid>
              <a:tr h="67030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KPI/Goal </a:t>
                      </a:r>
                      <a:endParaRPr lang="en-US" sz="3200" b="1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Metric </a:t>
                      </a:r>
                      <a:endParaRPr lang="en-US" sz="3200" b="1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Data Source </a:t>
                      </a:r>
                      <a:endParaRPr lang="en-US" sz="3200" b="1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 Results  </a:t>
                      </a:r>
                      <a:endParaRPr lang="en-US" sz="3200" b="1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91337"/>
                  </a:ext>
                </a:extLst>
              </a:tr>
              <a:tr h="1222323">
                <a:tc>
                  <a:txBody>
                    <a:bodyPr/>
                    <a:lstStyle/>
                    <a:p>
                      <a:pPr algn="l" rtl="0" fontAlgn="base">
                        <a:buFont typeface="+mj-lt"/>
                        <a:buNone/>
                      </a:pPr>
                      <a:r>
                        <a:rPr lang="en-US" sz="1400" b="1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Install 144 HPWH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Number of HPWH installations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Customer relationship manager software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3094225"/>
                  </a:ext>
                </a:extLst>
              </a:tr>
              <a:tr h="1222323">
                <a:tc>
                  <a:txBody>
                    <a:bodyPr/>
                    <a:lstStyle/>
                    <a:p>
                      <a:pPr algn="l" rtl="0" fontAlgn="base">
                        <a:buFont typeface="+mj-lt"/>
                        <a:buNone/>
                      </a:pPr>
                      <a:r>
                        <a:rPr lang="en-US" sz="1400" b="1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Increase gas boiler to HPWH conversion rate to 18%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Percentage of customers converting from gas systems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Historic sales and project installation data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17.1%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157612"/>
                  </a:ext>
                </a:extLst>
              </a:tr>
              <a:tr h="1222323">
                <a:tc>
                  <a:txBody>
                    <a:bodyPr/>
                    <a:lstStyle/>
                    <a:p>
                      <a:pPr algn="l" rtl="0" fontAlgn="base">
                        <a:buFont typeface="+mj-lt"/>
                        <a:buNone/>
                      </a:pPr>
                      <a:r>
                        <a:rPr lang="en-US" sz="1400" b="1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Educate customers on HPWH benefits, programs, and incentives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Percentage of customers receiving information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Customer relationship management software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3524924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31FAD-E58F-D967-E31C-D3BF80C3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447C7-6F66-8E2D-BE23-1B035E46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66094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0AA17D-0D6D-4143-8EF2-B8609805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5091242" cy="5123814"/>
          </a:xfrm>
        </p:spPr>
        <p:txBody>
          <a:bodyPr>
            <a:normAutofit/>
          </a:bodyPr>
          <a:lstStyle/>
          <a:p>
            <a:r>
              <a:rPr lang="en-US"/>
              <a:t>Cost, convenience, and trust are three main pillars of creating an effective value proposition for fuel-switching. </a:t>
            </a:r>
          </a:p>
          <a:p>
            <a:r>
              <a:rPr lang="en-US"/>
              <a:t>Reliable and stable  funding to reduce costs of HPWH is crucial for installations to scale. </a:t>
            </a:r>
          </a:p>
          <a:p>
            <a:r>
              <a:rPr lang="en-US"/>
              <a:t>The effectiveness of the loaner model still depends on the ability to address retrofit barriers.</a:t>
            </a:r>
          </a:p>
          <a:p>
            <a:r>
              <a:rPr lang="en-US"/>
              <a:t>Expanding the loaner model would require a coordinated effort among many partners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7106E2-EFCC-FD40-A19F-DE94C6A3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Learnings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DB55B3-37F5-99EA-AD40-61B2427DA91C}"/>
              </a:ext>
            </a:extLst>
          </p:cNvPr>
          <p:cNvSpPr/>
          <p:nvPr/>
        </p:nvSpPr>
        <p:spPr>
          <a:xfrm>
            <a:off x="8019535" y="0"/>
            <a:ext cx="4172465" cy="64378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4720-03D9-C289-3E6F-6C17E8FB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E694A-5A99-E232-72E3-914CD12E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9</a:t>
            </a:fld>
            <a:endParaRPr lang="en-US" sz="1300"/>
          </a:p>
        </p:txBody>
      </p:sp>
      <p:pic>
        <p:nvPicPr>
          <p:cNvPr id="10" name="Picture 9" descr="A person pushing a large container&#10;&#10;Description automatically generated">
            <a:extLst>
              <a:ext uri="{FF2B5EF4-FFF2-40B4-BE49-F238E27FC236}">
                <a16:creationId xmlns:a16="http://schemas.microsoft.com/office/drawing/2014/main" id="{FF04AA63-CAD5-D93B-BFC5-9C6CFD828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12192" y="1239409"/>
            <a:ext cx="5346834" cy="40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79118"/>
      </p:ext>
    </p:extLst>
  </p:cSld>
  <p:clrMapOvr>
    <a:masterClrMapping/>
  </p:clrMapOvr>
</p:sld>
</file>

<file path=ppt/theme/theme1.xml><?xml version="1.0" encoding="utf-8"?>
<a:theme xmlns:a="http://schemas.openxmlformats.org/drawingml/2006/main" name="1_TECH">
  <a:themeElements>
    <a:clrScheme name="TECH 1">
      <a:dk1>
        <a:srgbClr val="282828"/>
      </a:dk1>
      <a:lt1>
        <a:srgbClr val="FFFFFF"/>
      </a:lt1>
      <a:dk2>
        <a:srgbClr val="20546B"/>
      </a:dk2>
      <a:lt2>
        <a:srgbClr val="EDEEEF"/>
      </a:lt2>
      <a:accent1>
        <a:srgbClr val="0AC3EF"/>
      </a:accent1>
      <a:accent2>
        <a:srgbClr val="8DC63F"/>
      </a:accent2>
      <a:accent3>
        <a:srgbClr val="FF9248"/>
      </a:accent3>
      <a:accent4>
        <a:srgbClr val="44D3C8"/>
      </a:accent4>
      <a:accent5>
        <a:srgbClr val="DDFF80"/>
      </a:accent5>
      <a:accent6>
        <a:srgbClr val="EABD00"/>
      </a:accent6>
      <a:hlink>
        <a:srgbClr val="20546B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" id="{B31757E0-4822-8644-B083-3F0ED66D876D}" vid="{E957DCBA-286C-234F-B173-CE8DC84B729E}"/>
    </a:ext>
  </a:extLst>
</a:theme>
</file>

<file path=ppt/theme/theme2.xml><?xml version="1.0" encoding="utf-8"?>
<a:theme xmlns:a="http://schemas.openxmlformats.org/drawingml/2006/main" name="TECH">
  <a:themeElements>
    <a:clrScheme name="TECH 1">
      <a:dk1>
        <a:srgbClr val="282828"/>
      </a:dk1>
      <a:lt1>
        <a:srgbClr val="FFFFFF"/>
      </a:lt1>
      <a:dk2>
        <a:srgbClr val="20546B"/>
      </a:dk2>
      <a:lt2>
        <a:srgbClr val="EDEEEF"/>
      </a:lt2>
      <a:accent1>
        <a:srgbClr val="0AC3EF"/>
      </a:accent1>
      <a:accent2>
        <a:srgbClr val="8DC63F"/>
      </a:accent2>
      <a:accent3>
        <a:srgbClr val="FF9248"/>
      </a:accent3>
      <a:accent4>
        <a:srgbClr val="44D3C8"/>
      </a:accent4>
      <a:accent5>
        <a:srgbClr val="DDFF80"/>
      </a:accent5>
      <a:accent6>
        <a:srgbClr val="EABD00"/>
      </a:accent6>
      <a:hlink>
        <a:srgbClr val="20546B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" id="{B31757E0-4822-8644-B083-3F0ED66D876D}" vid="{E957DCBA-286C-234F-B173-CE8DC84B72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3c1434-17e2-4347-8893-af134feef5b3" xsi:nil="true"/>
    <lcf76f155ced4ddcb4097134ff3c332f xmlns="a8c0a4d3-9ec7-4908-af22-d1914f289ab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E37E1F940154C8055CB30BFFD7B6B" ma:contentTypeVersion="14" ma:contentTypeDescription="Create a new document." ma:contentTypeScope="" ma:versionID="9bcf0b8684d39c8b1bd405fa502a718e">
  <xsd:schema xmlns:xsd="http://www.w3.org/2001/XMLSchema" xmlns:xs="http://www.w3.org/2001/XMLSchema" xmlns:p="http://schemas.microsoft.com/office/2006/metadata/properties" xmlns:ns2="a8c0a4d3-9ec7-4908-af22-d1914f289ab6" xmlns:ns3="a63c1434-17e2-4347-8893-af134feef5b3" targetNamespace="http://schemas.microsoft.com/office/2006/metadata/properties" ma:root="true" ma:fieldsID="593ffe36c7c8219efd0b8608d9ff2718" ns2:_="" ns3:_="">
    <xsd:import namespace="a8c0a4d3-9ec7-4908-af22-d1914f289ab6"/>
    <xsd:import namespace="a63c1434-17e2-4347-8893-af134feef5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0a4d3-9ec7-4908-af22-d1914f289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b8b7529-88e4-4cf5-84d6-71c4601d93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c1434-17e2-4347-8893-af134feef5b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1bb62e8-55d8-4c4b-bf52-c0612efc2aae}" ma:internalName="TaxCatchAll" ma:showField="CatchAllData" ma:web="a63c1434-17e2-4347-8893-af134feef5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684FD0-8E13-4CEE-B4D1-B7039E076A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5ABA59-6F8B-47C8-9F00-417E73CC26C3}">
  <ds:schemaRefs>
    <ds:schemaRef ds:uri="a63c1434-17e2-4347-8893-af134feef5b3"/>
    <ds:schemaRef ds:uri="a8c0a4d3-9ec7-4908-af22-d1914f289a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017241-3752-475E-A8AE-4BF41D3DE00B}">
  <ds:schemaRefs>
    <ds:schemaRef ds:uri="a63c1434-17e2-4347-8893-af134feef5b3"/>
    <ds:schemaRef ds:uri="a8c0a4d3-9ec7-4908-af22-d1914f289a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</Template>
  <Application>Microsoft Office PowerPoint</Application>
  <PresentationFormat>Widescreen</PresentationFormat>
  <Slides>20</Slides>
  <Notes>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1_TECH</vt:lpstr>
      <vt:lpstr>TECH</vt:lpstr>
      <vt:lpstr>Quick Start Grant Webinar Series: Enabling Faster Installations Part II</vt:lpstr>
      <vt:lpstr>TECH Clean California &amp; the Quick Start Grant Program</vt:lpstr>
      <vt:lpstr>Agenda  </vt:lpstr>
      <vt:lpstr>Participation Logistics </vt:lpstr>
      <vt:lpstr>Grantee Presentations</vt:lpstr>
      <vt:lpstr>Replacement Water Heater Emergency Loaner Program </vt:lpstr>
      <vt:lpstr>Pilot Activities</vt:lpstr>
      <vt:lpstr>Key Results</vt:lpstr>
      <vt:lpstr>Key Learnings</vt:lpstr>
      <vt:lpstr>Next Steps</vt:lpstr>
      <vt:lpstr>Statewide 120-Volt HPWH Field Study</vt:lpstr>
      <vt:lpstr>Pilot Activities </vt:lpstr>
      <vt:lpstr>Key Results</vt:lpstr>
      <vt:lpstr>Key Results</vt:lpstr>
      <vt:lpstr>Key Learnings</vt:lpstr>
      <vt:lpstr>Next Steps </vt:lpstr>
      <vt:lpstr>Q&amp;A and Panel Discussion</vt:lpstr>
      <vt:lpstr>Closing</vt:lpstr>
      <vt:lpstr>Connect with Us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 Overview</dc:title>
  <dc:creator>Christina Cheuk</dc:creator>
  <cp:revision>1</cp:revision>
  <dcterms:created xsi:type="dcterms:W3CDTF">2021-08-27T23:34:15Z</dcterms:created>
  <dcterms:modified xsi:type="dcterms:W3CDTF">2023-07-26T18:58:46Z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0x010100554E37E1F940154C8055CB30BFFD7B6B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